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7" r:id="rId3"/>
    <p:sldId id="278" r:id="rId4"/>
    <p:sldId id="280" r:id="rId5"/>
    <p:sldId id="287" r:id="rId6"/>
    <p:sldId id="27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82" r:id="rId22"/>
    <p:sldId id="283" r:id="rId23"/>
    <p:sldId id="284" r:id="rId24"/>
    <p:sldId id="285" r:id="rId25"/>
    <p:sldId id="271" r:id="rId26"/>
    <p:sldId id="286" r:id="rId27"/>
    <p:sldId id="272" r:id="rId28"/>
    <p:sldId id="27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2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A604D-AD9E-4794-BC4A-5D51ED685FFE}" type="doc">
      <dgm:prSet loTypeId="urn:microsoft.com/office/officeart/2005/8/layout/default#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A22738B-E57C-4920-A29C-ADBF2A2A21D0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Ауыл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шаруашылығы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жөніндегі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келісім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088B624-3CF5-45A0-934C-66E3205A34B0}" type="parTrans" cxnId="{15F83629-8B9E-49F3-B97D-3E9730FF093F}">
      <dgm:prSet/>
      <dgm:spPr/>
      <dgm:t>
        <a:bodyPr/>
        <a:lstStyle/>
        <a:p>
          <a:endParaRPr lang="ru-RU"/>
        </a:p>
      </dgm:t>
    </dgm:pt>
    <dgm:pt modelId="{6E25A799-AA9A-4E20-8C6C-A4DF05603423}" type="sibTrans" cxnId="{15F83629-8B9E-49F3-B97D-3E9730FF093F}">
      <dgm:prSet/>
      <dgm:spPr/>
      <dgm:t>
        <a:bodyPr/>
        <a:lstStyle/>
        <a:p>
          <a:endParaRPr lang="ru-RU"/>
        </a:p>
      </dgm:t>
    </dgm:pt>
    <dgm:pt modelId="{C545DD4B-733F-4596-AEC8-87D461F95C9C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Тарифтер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сауда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жөніндегі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Бас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келісім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EA497B8-A210-448A-A580-00776EE06072}" type="parTrans" cxnId="{0ADEA937-540C-405E-8F96-2940820BF762}">
      <dgm:prSet/>
      <dgm:spPr/>
      <dgm:t>
        <a:bodyPr/>
        <a:lstStyle/>
        <a:p>
          <a:endParaRPr lang="ru-RU"/>
        </a:p>
      </dgm:t>
    </dgm:pt>
    <dgm:pt modelId="{144A9695-E1F0-4849-B966-55554437E5A1}" type="sibTrans" cxnId="{0ADEA937-540C-405E-8F96-2940820BF762}">
      <dgm:prSet/>
      <dgm:spPr/>
      <dgm:t>
        <a:bodyPr/>
        <a:lstStyle/>
        <a:p>
          <a:endParaRPr lang="ru-RU"/>
        </a:p>
      </dgm:t>
    </dgm:pt>
    <dgm:pt modelId="{3264E7CC-B3D5-4AF7-999C-C34899944031}">
      <dgm:prSet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Тоқыма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бұйымдары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киім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800F0D5-1965-4171-8C3D-F4255BF55BF8}" type="parTrans" cxnId="{3341B631-B22A-4CDF-B130-CCCF1B855632}">
      <dgm:prSet/>
      <dgm:spPr/>
      <dgm:t>
        <a:bodyPr/>
        <a:lstStyle/>
        <a:p>
          <a:endParaRPr lang="ru-RU"/>
        </a:p>
      </dgm:t>
    </dgm:pt>
    <dgm:pt modelId="{53E6C5F4-FB90-4884-AEBC-00AE5C59AF00}" type="sibTrans" cxnId="{3341B631-B22A-4CDF-B130-CCCF1B855632}">
      <dgm:prSet/>
      <dgm:spPr/>
      <dgm:t>
        <a:bodyPr/>
        <a:lstStyle/>
        <a:p>
          <a:endParaRPr lang="ru-RU"/>
        </a:p>
      </dgm:t>
    </dgm:pt>
    <dgm:pt modelId="{1DE56B58-EB89-43C9-8599-F3BE75346389}">
      <dgm:prSet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Санитарлық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фитосанитарлық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нормалар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жөніндегі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келісім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F9026E8-8A42-4F48-B245-171F158E24DD}" type="parTrans" cxnId="{BACC8C4D-3419-42A9-8CCF-9F85A5A95687}">
      <dgm:prSet/>
      <dgm:spPr/>
      <dgm:t>
        <a:bodyPr/>
        <a:lstStyle/>
        <a:p>
          <a:endParaRPr lang="ru-RU"/>
        </a:p>
      </dgm:t>
    </dgm:pt>
    <dgm:pt modelId="{DF6ED9F1-581A-4DF6-93EF-3B6BF639916F}" type="sibTrans" cxnId="{BACC8C4D-3419-42A9-8CCF-9F85A5A95687}">
      <dgm:prSet/>
      <dgm:spPr/>
      <dgm:t>
        <a:bodyPr/>
        <a:lstStyle/>
        <a:p>
          <a:endParaRPr lang="ru-RU"/>
        </a:p>
      </dgm:t>
    </dgm:pt>
    <dgm:pt modelId="{E5E2F13F-CBC4-49F2-8B8B-CAC81C8CE13D}">
      <dgm:prSet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Саудадағы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техникалық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кедергілер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жөніндегі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келісім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3206AFFE-69AA-4DC5-A910-0EC94850690A}" type="parTrans" cxnId="{717A9DFB-7F56-4693-9399-C6518B0CD088}">
      <dgm:prSet/>
      <dgm:spPr/>
      <dgm:t>
        <a:bodyPr/>
        <a:lstStyle/>
        <a:p>
          <a:endParaRPr lang="ru-RU"/>
        </a:p>
      </dgm:t>
    </dgm:pt>
    <dgm:pt modelId="{105E1887-1643-4FFD-BEB7-4DADC443DC2F}" type="sibTrans" cxnId="{717A9DFB-7F56-4693-9399-C6518B0CD088}">
      <dgm:prSet/>
      <dgm:spPr/>
      <dgm:t>
        <a:bodyPr/>
        <a:lstStyle/>
        <a:p>
          <a:endParaRPr lang="ru-RU"/>
        </a:p>
      </dgm:t>
    </dgm:pt>
    <dgm:pt modelId="{12DD3144-9FF4-41C9-96D5-C5EE2E957D58}">
      <dgm:prSet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Саудаға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байланысты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инвестициялық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шаралар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жөніндегі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келісім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9524A4C-CEA0-41E1-96AA-52982AA13576}" type="parTrans" cxnId="{38822D42-4258-4270-9211-C0539A68AE25}">
      <dgm:prSet/>
      <dgm:spPr/>
      <dgm:t>
        <a:bodyPr/>
        <a:lstStyle/>
        <a:p>
          <a:endParaRPr lang="ru-RU"/>
        </a:p>
      </dgm:t>
    </dgm:pt>
    <dgm:pt modelId="{6451E5C3-3151-4E0E-910D-0D152B5B5082}" type="sibTrans" cxnId="{38822D42-4258-4270-9211-C0539A68AE25}">
      <dgm:prSet/>
      <dgm:spPr/>
      <dgm:t>
        <a:bodyPr/>
        <a:lstStyle/>
        <a:p>
          <a:endParaRPr lang="ru-RU"/>
        </a:p>
      </dgm:t>
    </dgm:pt>
    <dgm:pt modelId="{2E8E2019-B25C-421E-85A9-C8ECC6B29591}">
      <dgm:prSet custT="1"/>
      <dgm:spPr/>
      <dgm:t>
        <a:bodyPr/>
        <a:lstStyle/>
        <a:p>
          <a:r>
            <a:rPr lang="ru-RU" sz="2000" smtClean="0">
              <a:latin typeface="Times New Roman" pitchFamily="18" charset="0"/>
              <a:cs typeface="Times New Roman" pitchFamily="18" charset="0"/>
            </a:rPr>
            <a:t>Тауарларды кедендік бағалау жөніндегі келісім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9447848-E29C-4B08-838D-D56C2EC0073A}" type="parTrans" cxnId="{8B7E588E-1A59-416F-8DA8-55754F4EF119}">
      <dgm:prSet/>
      <dgm:spPr/>
      <dgm:t>
        <a:bodyPr/>
        <a:lstStyle/>
        <a:p>
          <a:endParaRPr lang="ru-RU"/>
        </a:p>
      </dgm:t>
    </dgm:pt>
    <dgm:pt modelId="{A0B89804-46E3-49BC-8D7D-D81998D1D541}" type="sibTrans" cxnId="{8B7E588E-1A59-416F-8DA8-55754F4EF119}">
      <dgm:prSet/>
      <dgm:spPr/>
      <dgm:t>
        <a:bodyPr/>
        <a:lstStyle/>
        <a:p>
          <a:endParaRPr lang="ru-RU"/>
        </a:p>
      </dgm:t>
    </dgm:pt>
    <dgm:pt modelId="{0D4D7DF4-3AC2-4961-860E-EC56010071DC}">
      <dgm:prSet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Тауарды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жөнелтеу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алдындағы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инспекция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жөніндегі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келісім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6093189-B946-4CF3-B360-269CE908ABA5}" type="parTrans" cxnId="{1AAB6FFF-BD6C-4CAD-941D-62C8F5FF9439}">
      <dgm:prSet/>
      <dgm:spPr/>
      <dgm:t>
        <a:bodyPr/>
        <a:lstStyle/>
        <a:p>
          <a:endParaRPr lang="ru-RU"/>
        </a:p>
      </dgm:t>
    </dgm:pt>
    <dgm:pt modelId="{5529216F-5809-4E83-B34B-BE579DD48E77}" type="sibTrans" cxnId="{1AAB6FFF-BD6C-4CAD-941D-62C8F5FF9439}">
      <dgm:prSet/>
      <dgm:spPr/>
      <dgm:t>
        <a:bodyPr/>
        <a:lstStyle/>
        <a:p>
          <a:endParaRPr lang="ru-RU"/>
        </a:p>
      </dgm:t>
    </dgm:pt>
    <dgm:pt modelId="{E36CE536-130B-491D-AF9C-1FFEC834CA11}">
      <dgm:prSet custT="1"/>
      <dgm:spPr/>
      <dgm:t>
        <a:bodyPr/>
        <a:lstStyle/>
        <a:p>
          <a:r>
            <a:rPr lang="ru-RU" sz="2000" smtClean="0">
              <a:latin typeface="Times New Roman" pitchFamily="18" charset="0"/>
              <a:cs typeface="Times New Roman" pitchFamily="18" charset="0"/>
            </a:rPr>
            <a:t>Шығу тегінің ережесі жөніндегі келісім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D6141E8-6E1D-4ECB-AFC6-CDD817DB2A16}" type="parTrans" cxnId="{08B32D5C-84DB-4AD3-A5D2-5523DFD05795}">
      <dgm:prSet/>
      <dgm:spPr/>
      <dgm:t>
        <a:bodyPr/>
        <a:lstStyle/>
        <a:p>
          <a:endParaRPr lang="ru-RU"/>
        </a:p>
      </dgm:t>
    </dgm:pt>
    <dgm:pt modelId="{A21C02B2-2E0A-44D2-A04E-CE067D065002}" type="sibTrans" cxnId="{08B32D5C-84DB-4AD3-A5D2-5523DFD05795}">
      <dgm:prSet/>
      <dgm:spPr/>
      <dgm:t>
        <a:bodyPr/>
        <a:lstStyle/>
        <a:p>
          <a:endParaRPr lang="ru-RU"/>
        </a:p>
      </dgm:t>
    </dgm:pt>
    <dgm:pt modelId="{05E3281D-271D-428C-956E-7361A730E37C}">
      <dgm:prSet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Импорттық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лицензиялау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процедурасы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жөніндегі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келісім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52B685E-DC0E-4895-B709-1365A14A54F8}" type="parTrans" cxnId="{52EA17BE-AC22-41D4-9995-E13944FD6F76}">
      <dgm:prSet/>
      <dgm:spPr/>
      <dgm:t>
        <a:bodyPr/>
        <a:lstStyle/>
        <a:p>
          <a:endParaRPr lang="ru-RU"/>
        </a:p>
      </dgm:t>
    </dgm:pt>
    <dgm:pt modelId="{5C44D372-152D-4ED1-8734-08EC1B18E2FD}" type="sibTrans" cxnId="{52EA17BE-AC22-41D4-9995-E13944FD6F76}">
      <dgm:prSet/>
      <dgm:spPr/>
      <dgm:t>
        <a:bodyPr/>
        <a:lstStyle/>
        <a:p>
          <a:endParaRPr lang="ru-RU"/>
        </a:p>
      </dgm:t>
    </dgm:pt>
    <dgm:pt modelId="{F647F14A-44F0-4E2F-8534-AC973B32FAE0}">
      <dgm:prSet custT="1"/>
      <dgm:spPr/>
      <dgm:t>
        <a:bodyPr/>
        <a:lstStyle/>
        <a:p>
          <a:r>
            <a:rPr lang="ru-RU" sz="2000" smtClean="0">
              <a:latin typeface="Times New Roman" pitchFamily="18" charset="0"/>
              <a:cs typeface="Times New Roman" pitchFamily="18" charset="0"/>
            </a:rPr>
            <a:t>Субсидия және өтемдік шаралар жөніндегі келісім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CDF181-9E89-4558-8A83-C08F546AD3ED}" type="parTrans" cxnId="{E4A6D5E6-E08A-4350-A3F2-8631A633AC37}">
      <dgm:prSet/>
      <dgm:spPr/>
      <dgm:t>
        <a:bodyPr/>
        <a:lstStyle/>
        <a:p>
          <a:endParaRPr lang="ru-RU"/>
        </a:p>
      </dgm:t>
    </dgm:pt>
    <dgm:pt modelId="{AB9C9068-AB14-468B-8AED-F3003C56ABB6}" type="sibTrans" cxnId="{E4A6D5E6-E08A-4350-A3F2-8631A633AC37}">
      <dgm:prSet/>
      <dgm:spPr/>
      <dgm:t>
        <a:bodyPr/>
        <a:lstStyle/>
        <a:p>
          <a:endParaRPr lang="ru-RU"/>
        </a:p>
      </dgm:t>
    </dgm:pt>
    <dgm:pt modelId="{05D9282B-7877-4D34-8ADD-3B7AEA394523}">
      <dgm:prSet custT="1"/>
      <dgm:spPr/>
      <dgm:t>
        <a:bodyPr/>
        <a:lstStyle/>
        <a:p>
          <a:r>
            <a:rPr lang="ru-RU" sz="2000" smtClean="0">
              <a:latin typeface="Times New Roman" pitchFamily="18" charset="0"/>
              <a:cs typeface="Times New Roman" pitchFamily="18" charset="0"/>
            </a:rPr>
            <a:t>Демпингге қарсы келісім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00B3552-0EC0-4981-B0DB-5F1D972FB0A9}" type="parTrans" cxnId="{F5D6F096-C689-4D97-80B9-D2D1F1318DC4}">
      <dgm:prSet/>
      <dgm:spPr/>
      <dgm:t>
        <a:bodyPr/>
        <a:lstStyle/>
        <a:p>
          <a:endParaRPr lang="ru-RU"/>
        </a:p>
      </dgm:t>
    </dgm:pt>
    <dgm:pt modelId="{BC49B9F5-5C51-4DE3-AD09-CC29E47A437E}" type="sibTrans" cxnId="{F5D6F096-C689-4D97-80B9-D2D1F1318DC4}">
      <dgm:prSet/>
      <dgm:spPr/>
      <dgm:t>
        <a:bodyPr/>
        <a:lstStyle/>
        <a:p>
          <a:endParaRPr lang="ru-RU"/>
        </a:p>
      </dgm:t>
    </dgm:pt>
    <dgm:pt modelId="{D2E4D302-18C4-4211-8DB6-A8BF30DF665F}">
      <dgm:prSet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Қорғау шаралары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жөніндегі келісім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6550024-FAD5-4C07-89B6-E8B866477A9C}" type="parTrans" cxnId="{48DE6333-8621-4FCE-8622-F8108A0F86C6}">
      <dgm:prSet/>
      <dgm:spPr/>
      <dgm:t>
        <a:bodyPr/>
        <a:lstStyle/>
        <a:p>
          <a:endParaRPr lang="ru-RU"/>
        </a:p>
      </dgm:t>
    </dgm:pt>
    <dgm:pt modelId="{545A9905-8473-48C9-9341-000BE2C1B145}" type="sibTrans" cxnId="{48DE6333-8621-4FCE-8622-F8108A0F86C6}">
      <dgm:prSet/>
      <dgm:spPr/>
      <dgm:t>
        <a:bodyPr/>
        <a:lstStyle/>
        <a:p>
          <a:endParaRPr lang="ru-RU"/>
        </a:p>
      </dgm:t>
    </dgm:pt>
    <dgm:pt modelId="{E425E2DB-F497-4E96-8E79-516F4DC29238}" type="pres">
      <dgm:prSet presAssocID="{A7BA604D-AD9E-4794-BC4A-5D51ED685F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5198DC-40B4-4540-9670-65B964A86862}" type="pres">
      <dgm:prSet presAssocID="{1A22738B-E57C-4920-A29C-ADBF2A2A21D0}" presName="node" presStyleLbl="node1" presStyleIdx="0" presStyleCnt="1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C8F0050-D30C-4434-AE59-7666C9571FD4}" type="pres">
      <dgm:prSet presAssocID="{6E25A799-AA9A-4E20-8C6C-A4DF05603423}" presName="sibTrans" presStyleCnt="0"/>
      <dgm:spPr/>
      <dgm:t>
        <a:bodyPr/>
        <a:lstStyle/>
        <a:p>
          <a:endParaRPr lang="ru-RU"/>
        </a:p>
      </dgm:t>
    </dgm:pt>
    <dgm:pt modelId="{5E9F101E-444D-4EBF-AA19-941A21CBFEA2}" type="pres">
      <dgm:prSet presAssocID="{C545DD4B-733F-4596-AEC8-87D461F95C9C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8547F-2FF2-4E0E-BEF8-8E110A7E6BFC}" type="pres">
      <dgm:prSet presAssocID="{144A9695-E1F0-4849-B966-55554437E5A1}" presName="sibTrans" presStyleCnt="0"/>
      <dgm:spPr/>
      <dgm:t>
        <a:bodyPr/>
        <a:lstStyle/>
        <a:p>
          <a:endParaRPr lang="ru-RU"/>
        </a:p>
      </dgm:t>
    </dgm:pt>
    <dgm:pt modelId="{492F7C3C-B882-4263-B2DE-E4E749E90B65}" type="pres">
      <dgm:prSet presAssocID="{3264E7CC-B3D5-4AF7-999C-C34899944031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F6B1A-5F0F-44D1-9740-0F6825954D10}" type="pres">
      <dgm:prSet presAssocID="{53E6C5F4-FB90-4884-AEBC-00AE5C59AF00}" presName="sibTrans" presStyleCnt="0"/>
      <dgm:spPr/>
      <dgm:t>
        <a:bodyPr/>
        <a:lstStyle/>
        <a:p>
          <a:endParaRPr lang="ru-RU"/>
        </a:p>
      </dgm:t>
    </dgm:pt>
    <dgm:pt modelId="{46790D3F-6585-43FB-B73F-91C00B84998A}" type="pres">
      <dgm:prSet presAssocID="{1DE56B58-EB89-43C9-8599-F3BE75346389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2288F-7FA3-4448-9A89-9EA6ED85B0B0}" type="pres">
      <dgm:prSet presAssocID="{DF6ED9F1-581A-4DF6-93EF-3B6BF639916F}" presName="sibTrans" presStyleCnt="0"/>
      <dgm:spPr/>
      <dgm:t>
        <a:bodyPr/>
        <a:lstStyle/>
        <a:p>
          <a:endParaRPr lang="ru-RU"/>
        </a:p>
      </dgm:t>
    </dgm:pt>
    <dgm:pt modelId="{D32D50C4-FFD3-4C97-BB19-3E9F0772CB97}" type="pres">
      <dgm:prSet presAssocID="{E5E2F13F-CBC4-49F2-8B8B-CAC81C8CE13D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2FCE0-17A4-4BC8-8851-3EFFCD311305}" type="pres">
      <dgm:prSet presAssocID="{105E1887-1643-4FFD-BEB7-4DADC443DC2F}" presName="sibTrans" presStyleCnt="0"/>
      <dgm:spPr/>
      <dgm:t>
        <a:bodyPr/>
        <a:lstStyle/>
        <a:p>
          <a:endParaRPr lang="ru-RU"/>
        </a:p>
      </dgm:t>
    </dgm:pt>
    <dgm:pt modelId="{F40D9861-4CCD-4485-8CDA-44F8B5341408}" type="pres">
      <dgm:prSet presAssocID="{12DD3144-9FF4-41C9-96D5-C5EE2E957D58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DE112-E80C-4667-B66B-EA23BD3C74FA}" type="pres">
      <dgm:prSet presAssocID="{6451E5C3-3151-4E0E-910D-0D152B5B5082}" presName="sibTrans" presStyleCnt="0"/>
      <dgm:spPr/>
      <dgm:t>
        <a:bodyPr/>
        <a:lstStyle/>
        <a:p>
          <a:endParaRPr lang="ru-RU"/>
        </a:p>
      </dgm:t>
    </dgm:pt>
    <dgm:pt modelId="{F4758F22-A80F-4FF1-AC03-EBEDC39E67C5}" type="pres">
      <dgm:prSet presAssocID="{2E8E2019-B25C-421E-85A9-C8ECC6B29591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074A6-8A02-4373-A955-E797D9D16E0B}" type="pres">
      <dgm:prSet presAssocID="{A0B89804-46E3-49BC-8D7D-D81998D1D541}" presName="sibTrans" presStyleCnt="0"/>
      <dgm:spPr/>
      <dgm:t>
        <a:bodyPr/>
        <a:lstStyle/>
        <a:p>
          <a:endParaRPr lang="ru-RU"/>
        </a:p>
      </dgm:t>
    </dgm:pt>
    <dgm:pt modelId="{898916A3-62B5-454B-920F-0B1394C5733D}" type="pres">
      <dgm:prSet presAssocID="{0D4D7DF4-3AC2-4961-860E-EC56010071DC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EFE95-7F2F-4680-8A7E-03BF11086FD6}" type="pres">
      <dgm:prSet presAssocID="{5529216F-5809-4E83-B34B-BE579DD48E77}" presName="sibTrans" presStyleCnt="0"/>
      <dgm:spPr/>
      <dgm:t>
        <a:bodyPr/>
        <a:lstStyle/>
        <a:p>
          <a:endParaRPr lang="ru-RU"/>
        </a:p>
      </dgm:t>
    </dgm:pt>
    <dgm:pt modelId="{4D9C8F29-07D9-4BE3-AC58-6A676DB92323}" type="pres">
      <dgm:prSet presAssocID="{E36CE536-130B-491D-AF9C-1FFEC834CA11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39CDB-E991-42D9-A0A5-2FE9C81B260F}" type="pres">
      <dgm:prSet presAssocID="{A21C02B2-2E0A-44D2-A04E-CE067D065002}" presName="sibTrans" presStyleCnt="0"/>
      <dgm:spPr/>
      <dgm:t>
        <a:bodyPr/>
        <a:lstStyle/>
        <a:p>
          <a:endParaRPr lang="ru-RU"/>
        </a:p>
      </dgm:t>
    </dgm:pt>
    <dgm:pt modelId="{49EFC88C-D7E1-4431-BC37-81DB4A3A73A2}" type="pres">
      <dgm:prSet presAssocID="{05E3281D-271D-428C-956E-7361A730E37C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665D8-3EA7-47BC-BE0D-4A48DF351696}" type="pres">
      <dgm:prSet presAssocID="{5C44D372-152D-4ED1-8734-08EC1B18E2FD}" presName="sibTrans" presStyleCnt="0"/>
      <dgm:spPr/>
      <dgm:t>
        <a:bodyPr/>
        <a:lstStyle/>
        <a:p>
          <a:endParaRPr lang="ru-RU"/>
        </a:p>
      </dgm:t>
    </dgm:pt>
    <dgm:pt modelId="{F6EB532D-8F07-4DA4-92EA-9CFC09BB52AD}" type="pres">
      <dgm:prSet presAssocID="{F647F14A-44F0-4E2F-8534-AC973B32FAE0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78978-BB23-4E6B-997C-C51C8E3F7463}" type="pres">
      <dgm:prSet presAssocID="{AB9C9068-AB14-468B-8AED-F3003C56ABB6}" presName="sibTrans" presStyleCnt="0"/>
      <dgm:spPr/>
      <dgm:t>
        <a:bodyPr/>
        <a:lstStyle/>
        <a:p>
          <a:endParaRPr lang="ru-RU"/>
        </a:p>
      </dgm:t>
    </dgm:pt>
    <dgm:pt modelId="{3C6C63FA-8C97-4B0D-B001-7B5FEF8F4141}" type="pres">
      <dgm:prSet presAssocID="{05D9282B-7877-4D34-8ADD-3B7AEA394523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FAC28-F124-46DD-B7B1-1AED86512469}" type="pres">
      <dgm:prSet presAssocID="{BC49B9F5-5C51-4DE3-AD09-CC29E47A437E}" presName="sibTrans" presStyleCnt="0"/>
      <dgm:spPr/>
      <dgm:t>
        <a:bodyPr/>
        <a:lstStyle/>
        <a:p>
          <a:endParaRPr lang="ru-RU"/>
        </a:p>
      </dgm:t>
    </dgm:pt>
    <dgm:pt modelId="{E79CB69C-6F09-4764-A5C6-CA0EE2E213CB}" type="pres">
      <dgm:prSet presAssocID="{D2E4D302-18C4-4211-8DB6-A8BF30DF665F}" presName="node" presStyleLbl="node1" presStyleIdx="12" presStyleCnt="13" custLinFactNeighborX="-4211" custLinFactNeighborY="-8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B17917-2D7C-452F-A701-09403D01DFD1}" type="presOf" srcId="{D2E4D302-18C4-4211-8DB6-A8BF30DF665F}" destId="{E79CB69C-6F09-4764-A5C6-CA0EE2E213CB}" srcOrd="0" destOrd="0" presId="urn:microsoft.com/office/officeart/2005/8/layout/default#1"/>
    <dgm:cxn modelId="{66ECFE8A-C28E-4D3E-9C32-48928E3E03DB}" type="presOf" srcId="{C545DD4B-733F-4596-AEC8-87D461F95C9C}" destId="{5E9F101E-444D-4EBF-AA19-941A21CBFEA2}" srcOrd="0" destOrd="0" presId="urn:microsoft.com/office/officeart/2005/8/layout/default#1"/>
    <dgm:cxn modelId="{79279FA3-BCA1-444E-9A85-F3F1370CC646}" type="presOf" srcId="{05D9282B-7877-4D34-8ADD-3B7AEA394523}" destId="{3C6C63FA-8C97-4B0D-B001-7B5FEF8F4141}" srcOrd="0" destOrd="0" presId="urn:microsoft.com/office/officeart/2005/8/layout/default#1"/>
    <dgm:cxn modelId="{717A9DFB-7F56-4693-9399-C6518B0CD088}" srcId="{A7BA604D-AD9E-4794-BC4A-5D51ED685FFE}" destId="{E5E2F13F-CBC4-49F2-8B8B-CAC81C8CE13D}" srcOrd="4" destOrd="0" parTransId="{3206AFFE-69AA-4DC5-A910-0EC94850690A}" sibTransId="{105E1887-1643-4FFD-BEB7-4DADC443DC2F}"/>
    <dgm:cxn modelId="{77ACCECD-D357-4540-91F9-12822CE694D0}" type="presOf" srcId="{12DD3144-9FF4-41C9-96D5-C5EE2E957D58}" destId="{F40D9861-4CCD-4485-8CDA-44F8B5341408}" srcOrd="0" destOrd="0" presId="urn:microsoft.com/office/officeart/2005/8/layout/default#1"/>
    <dgm:cxn modelId="{8B7E588E-1A59-416F-8DA8-55754F4EF119}" srcId="{A7BA604D-AD9E-4794-BC4A-5D51ED685FFE}" destId="{2E8E2019-B25C-421E-85A9-C8ECC6B29591}" srcOrd="6" destOrd="0" parTransId="{D9447848-E29C-4B08-838D-D56C2EC0073A}" sibTransId="{A0B89804-46E3-49BC-8D7D-D81998D1D541}"/>
    <dgm:cxn modelId="{2824D669-2D00-48CB-A68A-426D4EBF8D31}" type="presOf" srcId="{E36CE536-130B-491D-AF9C-1FFEC834CA11}" destId="{4D9C8F29-07D9-4BE3-AC58-6A676DB92323}" srcOrd="0" destOrd="0" presId="urn:microsoft.com/office/officeart/2005/8/layout/default#1"/>
    <dgm:cxn modelId="{1AAB6FFF-BD6C-4CAD-941D-62C8F5FF9439}" srcId="{A7BA604D-AD9E-4794-BC4A-5D51ED685FFE}" destId="{0D4D7DF4-3AC2-4961-860E-EC56010071DC}" srcOrd="7" destOrd="0" parTransId="{F6093189-B946-4CF3-B360-269CE908ABA5}" sibTransId="{5529216F-5809-4E83-B34B-BE579DD48E77}"/>
    <dgm:cxn modelId="{77CB4914-3F44-4024-BC47-A2EDF09E1590}" type="presOf" srcId="{F647F14A-44F0-4E2F-8534-AC973B32FAE0}" destId="{F6EB532D-8F07-4DA4-92EA-9CFC09BB52AD}" srcOrd="0" destOrd="0" presId="urn:microsoft.com/office/officeart/2005/8/layout/default#1"/>
    <dgm:cxn modelId="{3341B631-B22A-4CDF-B130-CCCF1B855632}" srcId="{A7BA604D-AD9E-4794-BC4A-5D51ED685FFE}" destId="{3264E7CC-B3D5-4AF7-999C-C34899944031}" srcOrd="2" destOrd="0" parTransId="{C800F0D5-1965-4171-8C3D-F4255BF55BF8}" sibTransId="{53E6C5F4-FB90-4884-AEBC-00AE5C59AF00}"/>
    <dgm:cxn modelId="{FFA1A326-0564-4C3E-9D9A-E571D5782DC1}" type="presOf" srcId="{2E8E2019-B25C-421E-85A9-C8ECC6B29591}" destId="{F4758F22-A80F-4FF1-AC03-EBEDC39E67C5}" srcOrd="0" destOrd="0" presId="urn:microsoft.com/office/officeart/2005/8/layout/default#1"/>
    <dgm:cxn modelId="{38822D42-4258-4270-9211-C0539A68AE25}" srcId="{A7BA604D-AD9E-4794-BC4A-5D51ED685FFE}" destId="{12DD3144-9FF4-41C9-96D5-C5EE2E957D58}" srcOrd="5" destOrd="0" parTransId="{39524A4C-CEA0-41E1-96AA-52982AA13576}" sibTransId="{6451E5C3-3151-4E0E-910D-0D152B5B5082}"/>
    <dgm:cxn modelId="{A0BC7425-636B-478D-88E6-86D782D5D033}" type="presOf" srcId="{05E3281D-271D-428C-956E-7361A730E37C}" destId="{49EFC88C-D7E1-4431-BC37-81DB4A3A73A2}" srcOrd="0" destOrd="0" presId="urn:microsoft.com/office/officeart/2005/8/layout/default#1"/>
    <dgm:cxn modelId="{BACC8C4D-3419-42A9-8CCF-9F85A5A95687}" srcId="{A7BA604D-AD9E-4794-BC4A-5D51ED685FFE}" destId="{1DE56B58-EB89-43C9-8599-F3BE75346389}" srcOrd="3" destOrd="0" parTransId="{0F9026E8-8A42-4F48-B245-171F158E24DD}" sibTransId="{DF6ED9F1-581A-4DF6-93EF-3B6BF639916F}"/>
    <dgm:cxn modelId="{84194C6D-7C45-4E38-8699-7303AE903666}" type="presOf" srcId="{1DE56B58-EB89-43C9-8599-F3BE75346389}" destId="{46790D3F-6585-43FB-B73F-91C00B84998A}" srcOrd="0" destOrd="0" presId="urn:microsoft.com/office/officeart/2005/8/layout/default#1"/>
    <dgm:cxn modelId="{52EA17BE-AC22-41D4-9995-E13944FD6F76}" srcId="{A7BA604D-AD9E-4794-BC4A-5D51ED685FFE}" destId="{05E3281D-271D-428C-956E-7361A730E37C}" srcOrd="9" destOrd="0" parTransId="{F52B685E-DC0E-4895-B709-1365A14A54F8}" sibTransId="{5C44D372-152D-4ED1-8734-08EC1B18E2FD}"/>
    <dgm:cxn modelId="{C4495158-86E0-4BA9-AFCE-609B34E38F5A}" type="presOf" srcId="{E5E2F13F-CBC4-49F2-8B8B-CAC81C8CE13D}" destId="{D32D50C4-FFD3-4C97-BB19-3E9F0772CB97}" srcOrd="0" destOrd="0" presId="urn:microsoft.com/office/officeart/2005/8/layout/default#1"/>
    <dgm:cxn modelId="{B4D9CC35-02F8-4CE9-BCAC-1A8FA7DEA8AD}" type="presOf" srcId="{A7BA604D-AD9E-4794-BC4A-5D51ED685FFE}" destId="{E425E2DB-F497-4E96-8E79-516F4DC29238}" srcOrd="0" destOrd="0" presId="urn:microsoft.com/office/officeart/2005/8/layout/default#1"/>
    <dgm:cxn modelId="{E4A6D5E6-E08A-4350-A3F2-8631A633AC37}" srcId="{A7BA604D-AD9E-4794-BC4A-5D51ED685FFE}" destId="{F647F14A-44F0-4E2F-8534-AC973B32FAE0}" srcOrd="10" destOrd="0" parTransId="{50CDF181-9E89-4558-8A83-C08F546AD3ED}" sibTransId="{AB9C9068-AB14-468B-8AED-F3003C56ABB6}"/>
    <dgm:cxn modelId="{037184A7-EEF3-49EE-B130-E4E7D379A19F}" type="presOf" srcId="{0D4D7DF4-3AC2-4961-860E-EC56010071DC}" destId="{898916A3-62B5-454B-920F-0B1394C5733D}" srcOrd="0" destOrd="0" presId="urn:microsoft.com/office/officeart/2005/8/layout/default#1"/>
    <dgm:cxn modelId="{B305DE33-07F9-4213-BF29-4F3B3C570D14}" type="presOf" srcId="{3264E7CC-B3D5-4AF7-999C-C34899944031}" destId="{492F7C3C-B882-4263-B2DE-E4E749E90B65}" srcOrd="0" destOrd="0" presId="urn:microsoft.com/office/officeart/2005/8/layout/default#1"/>
    <dgm:cxn modelId="{08B32D5C-84DB-4AD3-A5D2-5523DFD05795}" srcId="{A7BA604D-AD9E-4794-BC4A-5D51ED685FFE}" destId="{E36CE536-130B-491D-AF9C-1FFEC834CA11}" srcOrd="8" destOrd="0" parTransId="{8D6141E8-6E1D-4ECB-AFC6-CDD817DB2A16}" sibTransId="{A21C02B2-2E0A-44D2-A04E-CE067D065002}"/>
    <dgm:cxn modelId="{F5D6F096-C689-4D97-80B9-D2D1F1318DC4}" srcId="{A7BA604D-AD9E-4794-BC4A-5D51ED685FFE}" destId="{05D9282B-7877-4D34-8ADD-3B7AEA394523}" srcOrd="11" destOrd="0" parTransId="{000B3552-0EC0-4981-B0DB-5F1D972FB0A9}" sibTransId="{BC49B9F5-5C51-4DE3-AD09-CC29E47A437E}"/>
    <dgm:cxn modelId="{0ADEA937-540C-405E-8F96-2940820BF762}" srcId="{A7BA604D-AD9E-4794-BC4A-5D51ED685FFE}" destId="{C545DD4B-733F-4596-AEC8-87D461F95C9C}" srcOrd="1" destOrd="0" parTransId="{6EA497B8-A210-448A-A580-00776EE06072}" sibTransId="{144A9695-E1F0-4849-B966-55554437E5A1}"/>
    <dgm:cxn modelId="{66B91393-53AA-4497-B976-5FFD561EC2C3}" type="presOf" srcId="{1A22738B-E57C-4920-A29C-ADBF2A2A21D0}" destId="{905198DC-40B4-4540-9670-65B964A86862}" srcOrd="0" destOrd="0" presId="urn:microsoft.com/office/officeart/2005/8/layout/default#1"/>
    <dgm:cxn modelId="{48DE6333-8621-4FCE-8622-F8108A0F86C6}" srcId="{A7BA604D-AD9E-4794-BC4A-5D51ED685FFE}" destId="{D2E4D302-18C4-4211-8DB6-A8BF30DF665F}" srcOrd="12" destOrd="0" parTransId="{16550024-FAD5-4C07-89B6-E8B866477A9C}" sibTransId="{545A9905-8473-48C9-9341-000BE2C1B145}"/>
    <dgm:cxn modelId="{15F83629-8B9E-49F3-B97D-3E9730FF093F}" srcId="{A7BA604D-AD9E-4794-BC4A-5D51ED685FFE}" destId="{1A22738B-E57C-4920-A29C-ADBF2A2A21D0}" srcOrd="0" destOrd="0" parTransId="{B088B624-3CF5-45A0-934C-66E3205A34B0}" sibTransId="{6E25A799-AA9A-4E20-8C6C-A4DF05603423}"/>
    <dgm:cxn modelId="{22F0C3D3-B82C-46FA-BADC-4AF5DE892212}" type="presParOf" srcId="{E425E2DB-F497-4E96-8E79-516F4DC29238}" destId="{905198DC-40B4-4540-9670-65B964A86862}" srcOrd="0" destOrd="0" presId="urn:microsoft.com/office/officeart/2005/8/layout/default#1"/>
    <dgm:cxn modelId="{524C85AB-981D-4727-83E3-EF5A1BB9FAE0}" type="presParOf" srcId="{E425E2DB-F497-4E96-8E79-516F4DC29238}" destId="{5C8F0050-D30C-4434-AE59-7666C9571FD4}" srcOrd="1" destOrd="0" presId="urn:microsoft.com/office/officeart/2005/8/layout/default#1"/>
    <dgm:cxn modelId="{05663238-CC24-41A3-948E-0ED27906D916}" type="presParOf" srcId="{E425E2DB-F497-4E96-8E79-516F4DC29238}" destId="{5E9F101E-444D-4EBF-AA19-941A21CBFEA2}" srcOrd="2" destOrd="0" presId="urn:microsoft.com/office/officeart/2005/8/layout/default#1"/>
    <dgm:cxn modelId="{378843C6-82A7-40B1-AA22-4128A6EF6EAC}" type="presParOf" srcId="{E425E2DB-F497-4E96-8E79-516F4DC29238}" destId="{E6D8547F-2FF2-4E0E-BEF8-8E110A7E6BFC}" srcOrd="3" destOrd="0" presId="urn:microsoft.com/office/officeart/2005/8/layout/default#1"/>
    <dgm:cxn modelId="{8331FFDE-6880-4B91-92EB-AA30E2BB0C8D}" type="presParOf" srcId="{E425E2DB-F497-4E96-8E79-516F4DC29238}" destId="{492F7C3C-B882-4263-B2DE-E4E749E90B65}" srcOrd="4" destOrd="0" presId="urn:microsoft.com/office/officeart/2005/8/layout/default#1"/>
    <dgm:cxn modelId="{0DE84EB8-A25C-45C5-BB61-2609F9817C2A}" type="presParOf" srcId="{E425E2DB-F497-4E96-8E79-516F4DC29238}" destId="{A48F6B1A-5F0F-44D1-9740-0F6825954D10}" srcOrd="5" destOrd="0" presId="urn:microsoft.com/office/officeart/2005/8/layout/default#1"/>
    <dgm:cxn modelId="{3E1827A3-4603-4A03-B851-1E00A5EBC774}" type="presParOf" srcId="{E425E2DB-F497-4E96-8E79-516F4DC29238}" destId="{46790D3F-6585-43FB-B73F-91C00B84998A}" srcOrd="6" destOrd="0" presId="urn:microsoft.com/office/officeart/2005/8/layout/default#1"/>
    <dgm:cxn modelId="{63B52382-F88E-4E2B-9689-824974831AB7}" type="presParOf" srcId="{E425E2DB-F497-4E96-8E79-516F4DC29238}" destId="{9E22288F-7FA3-4448-9A89-9EA6ED85B0B0}" srcOrd="7" destOrd="0" presId="urn:microsoft.com/office/officeart/2005/8/layout/default#1"/>
    <dgm:cxn modelId="{E3E7A868-D79F-4C0C-9860-9165CB2A46ED}" type="presParOf" srcId="{E425E2DB-F497-4E96-8E79-516F4DC29238}" destId="{D32D50C4-FFD3-4C97-BB19-3E9F0772CB97}" srcOrd="8" destOrd="0" presId="urn:microsoft.com/office/officeart/2005/8/layout/default#1"/>
    <dgm:cxn modelId="{511CCB1F-8BAE-4231-A93B-AF43F5B8EF04}" type="presParOf" srcId="{E425E2DB-F497-4E96-8E79-516F4DC29238}" destId="{13A2FCE0-17A4-4BC8-8851-3EFFCD311305}" srcOrd="9" destOrd="0" presId="urn:microsoft.com/office/officeart/2005/8/layout/default#1"/>
    <dgm:cxn modelId="{17B5A233-72B7-4F85-BCD3-0E8F09F944E5}" type="presParOf" srcId="{E425E2DB-F497-4E96-8E79-516F4DC29238}" destId="{F40D9861-4CCD-4485-8CDA-44F8B5341408}" srcOrd="10" destOrd="0" presId="urn:microsoft.com/office/officeart/2005/8/layout/default#1"/>
    <dgm:cxn modelId="{43C3DFA6-3C10-44DF-8A7B-407D8BB4CE25}" type="presParOf" srcId="{E425E2DB-F497-4E96-8E79-516F4DC29238}" destId="{26DDE112-E80C-4667-B66B-EA23BD3C74FA}" srcOrd="11" destOrd="0" presId="urn:microsoft.com/office/officeart/2005/8/layout/default#1"/>
    <dgm:cxn modelId="{57226AE5-059E-4E05-91C7-7533EA3FA0E7}" type="presParOf" srcId="{E425E2DB-F497-4E96-8E79-516F4DC29238}" destId="{F4758F22-A80F-4FF1-AC03-EBEDC39E67C5}" srcOrd="12" destOrd="0" presId="urn:microsoft.com/office/officeart/2005/8/layout/default#1"/>
    <dgm:cxn modelId="{906DBA49-DC30-4870-9F82-790F3130C162}" type="presParOf" srcId="{E425E2DB-F497-4E96-8E79-516F4DC29238}" destId="{7B6074A6-8A02-4373-A955-E797D9D16E0B}" srcOrd="13" destOrd="0" presId="urn:microsoft.com/office/officeart/2005/8/layout/default#1"/>
    <dgm:cxn modelId="{C283DD78-3DD2-441E-A28B-E10282199A6D}" type="presParOf" srcId="{E425E2DB-F497-4E96-8E79-516F4DC29238}" destId="{898916A3-62B5-454B-920F-0B1394C5733D}" srcOrd="14" destOrd="0" presId="urn:microsoft.com/office/officeart/2005/8/layout/default#1"/>
    <dgm:cxn modelId="{C7930605-151E-4821-B11D-E187EE37B2BC}" type="presParOf" srcId="{E425E2DB-F497-4E96-8E79-516F4DC29238}" destId="{87EEFE95-7F2F-4680-8A7E-03BF11086FD6}" srcOrd="15" destOrd="0" presId="urn:microsoft.com/office/officeart/2005/8/layout/default#1"/>
    <dgm:cxn modelId="{BC75EDF1-F02C-4349-931B-0770E026EF70}" type="presParOf" srcId="{E425E2DB-F497-4E96-8E79-516F4DC29238}" destId="{4D9C8F29-07D9-4BE3-AC58-6A676DB92323}" srcOrd="16" destOrd="0" presId="urn:microsoft.com/office/officeart/2005/8/layout/default#1"/>
    <dgm:cxn modelId="{A855022E-7D97-4582-A55A-CAB7DE1D6FA5}" type="presParOf" srcId="{E425E2DB-F497-4E96-8E79-516F4DC29238}" destId="{69539CDB-E991-42D9-A0A5-2FE9C81B260F}" srcOrd="17" destOrd="0" presId="urn:microsoft.com/office/officeart/2005/8/layout/default#1"/>
    <dgm:cxn modelId="{7F2ACC3C-37D6-49AB-944A-D60035C48AEA}" type="presParOf" srcId="{E425E2DB-F497-4E96-8E79-516F4DC29238}" destId="{49EFC88C-D7E1-4431-BC37-81DB4A3A73A2}" srcOrd="18" destOrd="0" presId="urn:microsoft.com/office/officeart/2005/8/layout/default#1"/>
    <dgm:cxn modelId="{4709AFE2-6813-46DC-BBE2-2A7684D34211}" type="presParOf" srcId="{E425E2DB-F497-4E96-8E79-516F4DC29238}" destId="{334665D8-3EA7-47BC-BE0D-4A48DF351696}" srcOrd="19" destOrd="0" presId="urn:microsoft.com/office/officeart/2005/8/layout/default#1"/>
    <dgm:cxn modelId="{C8EF903C-6E9B-4263-8F99-0ADA6B48994B}" type="presParOf" srcId="{E425E2DB-F497-4E96-8E79-516F4DC29238}" destId="{F6EB532D-8F07-4DA4-92EA-9CFC09BB52AD}" srcOrd="20" destOrd="0" presId="urn:microsoft.com/office/officeart/2005/8/layout/default#1"/>
    <dgm:cxn modelId="{FA011545-FE13-4224-87D5-79764FBC1523}" type="presParOf" srcId="{E425E2DB-F497-4E96-8E79-516F4DC29238}" destId="{75178978-BB23-4E6B-997C-C51C8E3F7463}" srcOrd="21" destOrd="0" presId="urn:microsoft.com/office/officeart/2005/8/layout/default#1"/>
    <dgm:cxn modelId="{9D5E924C-2A86-4ADF-807C-BBE01295B7FA}" type="presParOf" srcId="{E425E2DB-F497-4E96-8E79-516F4DC29238}" destId="{3C6C63FA-8C97-4B0D-B001-7B5FEF8F4141}" srcOrd="22" destOrd="0" presId="urn:microsoft.com/office/officeart/2005/8/layout/default#1"/>
    <dgm:cxn modelId="{5BC6B629-C19B-4BFF-9FBB-D8CF64F56E8D}" type="presParOf" srcId="{E425E2DB-F497-4E96-8E79-516F4DC29238}" destId="{872FAC28-F124-46DD-B7B1-1AED86512469}" srcOrd="23" destOrd="0" presId="urn:microsoft.com/office/officeart/2005/8/layout/default#1"/>
    <dgm:cxn modelId="{D9FEF34A-F3AA-4B42-9960-C1F49F612038}" type="presParOf" srcId="{E425E2DB-F497-4E96-8E79-516F4DC29238}" destId="{E79CB69C-6F09-4764-A5C6-CA0EE2E213CB}" srcOrd="2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31896E-A2F1-4ED5-B550-6A6DF7D5ECD4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2161858-203C-4200-A04A-7C56616A5DB4}">
      <dgm:prSet phldrT="[Текст]" custT="1"/>
      <dgm:spPr/>
      <dgm:t>
        <a:bodyPr/>
        <a:lstStyle/>
        <a:p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ДСҰ-ның негізгі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мақсаты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C35B233C-7127-476E-81B4-D3DAF42935FC}" type="parTrans" cxnId="{9A8942F0-709B-43C8-AE06-191B18A85E38}">
      <dgm:prSet/>
      <dgm:spPr/>
      <dgm:t>
        <a:bodyPr/>
        <a:lstStyle/>
        <a:p>
          <a:endParaRPr lang="ru-RU"/>
        </a:p>
      </dgm:t>
    </dgm:pt>
    <dgm:pt modelId="{10612685-9916-4BF0-AEF6-1873E4933F5A}" type="sibTrans" cxnId="{9A8942F0-709B-43C8-AE06-191B18A85E38}">
      <dgm:prSet/>
      <dgm:spPr/>
      <dgm:t>
        <a:bodyPr/>
        <a:lstStyle/>
        <a:p>
          <a:endParaRPr lang="ru-RU"/>
        </a:p>
      </dgm:t>
    </dgm:pt>
    <dgm:pt modelId="{0A09145E-7A8B-45A4-84BF-31D1B387EDD5}">
      <dgm:prSet phldrT="[Текст]" custT="1"/>
      <dgm:spPr/>
      <dgm:t>
        <a:bodyPr/>
        <a:lstStyle/>
        <a:p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Мемлекеттердің ұлттық экономикалық саясатын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қалыптастыруға жәрдем ету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E1BE7358-2955-47D6-9EDD-4C6390B71EC6}" type="parTrans" cxnId="{1A63118D-9430-4A9F-A2C1-03CCF053FA30}">
      <dgm:prSet/>
      <dgm:spPr/>
      <dgm:t>
        <a:bodyPr/>
        <a:lstStyle/>
        <a:p>
          <a:endParaRPr lang="ru-RU"/>
        </a:p>
      </dgm:t>
    </dgm:pt>
    <dgm:pt modelId="{6AB9822A-C088-42BB-9257-D3CA39CFD0AF}" type="sibTrans" cxnId="{1A63118D-9430-4A9F-A2C1-03CCF053FA30}">
      <dgm:prSet/>
      <dgm:spPr/>
      <dgm:t>
        <a:bodyPr/>
        <a:lstStyle/>
        <a:p>
          <a:endParaRPr lang="ru-RU"/>
        </a:p>
      </dgm:t>
    </dgm:pt>
    <dgm:pt modelId="{EDCC9393-5B58-4423-AD70-8272476771A1}">
      <dgm:prSet phldrT="[Текст]" custT="1"/>
      <dgm:spPr/>
      <dgm:t>
        <a:bodyPr/>
        <a:lstStyle/>
        <a:p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ДСҰ </a:t>
          </a:r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ережелеріне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сәйкес сауда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келісімдерін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жасау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көпжақты келісім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шарттардың орындалуын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қадағалау, сондай-ақ 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даму </a:t>
          </a:r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жолындағы елдерге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көмектесу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BA319E52-6D9F-4A8E-8A3E-D7E495EA7B34}" type="parTrans" cxnId="{E8B662B7-67F4-4A21-9F51-D788647460A5}">
      <dgm:prSet/>
      <dgm:spPr/>
      <dgm:t>
        <a:bodyPr/>
        <a:lstStyle/>
        <a:p>
          <a:endParaRPr lang="ru-RU"/>
        </a:p>
      </dgm:t>
    </dgm:pt>
    <dgm:pt modelId="{467E6439-E894-4641-9DBC-D52176EB4A86}" type="sibTrans" cxnId="{E8B662B7-67F4-4A21-9F51-D788647460A5}">
      <dgm:prSet/>
      <dgm:spPr/>
      <dgm:t>
        <a:bodyPr/>
        <a:lstStyle/>
        <a:p>
          <a:endParaRPr lang="ru-RU"/>
        </a:p>
      </dgm:t>
    </dgm:pt>
    <dgm:pt modelId="{9C6D4882-EC21-49FB-86AF-0D1286B6D7C1}">
      <dgm:prSet phldrT="[Текст]" phldr="1"/>
      <dgm:spPr/>
      <dgm:t>
        <a:bodyPr/>
        <a:lstStyle/>
        <a:p>
          <a:endParaRPr lang="ru-RU" sz="2700" dirty="0">
            <a:latin typeface="Times New Roman" pitchFamily="18" charset="0"/>
            <a:cs typeface="Times New Roman" pitchFamily="18" charset="0"/>
          </a:endParaRPr>
        </a:p>
      </dgm:t>
    </dgm:pt>
    <dgm:pt modelId="{B4D2775F-8945-4A2A-B138-BBDEADD55BF6}" type="parTrans" cxnId="{18D7C44F-D09B-458A-B2B2-83F292034AED}">
      <dgm:prSet/>
      <dgm:spPr/>
      <dgm:t>
        <a:bodyPr/>
        <a:lstStyle/>
        <a:p>
          <a:endParaRPr lang="ru-RU"/>
        </a:p>
      </dgm:t>
    </dgm:pt>
    <dgm:pt modelId="{9541FB9B-761B-44EC-8621-1890C57C844F}" type="sibTrans" cxnId="{18D7C44F-D09B-458A-B2B2-83F292034AED}">
      <dgm:prSet/>
      <dgm:spPr/>
      <dgm:t>
        <a:bodyPr/>
        <a:lstStyle/>
        <a:p>
          <a:endParaRPr lang="ru-RU"/>
        </a:p>
      </dgm:t>
    </dgm:pt>
    <dgm:pt modelId="{55E3ECBB-3A8F-4B1E-B2CB-7C347CEB2AFE}">
      <dgm:prSet phldrT="[Текст]" phldr="1"/>
      <dgm:spPr/>
      <dgm:t>
        <a:bodyPr/>
        <a:lstStyle/>
        <a:p>
          <a:endParaRPr lang="ru-RU" sz="2700" dirty="0">
            <a:latin typeface="Times New Roman" pitchFamily="18" charset="0"/>
            <a:cs typeface="Times New Roman" pitchFamily="18" charset="0"/>
          </a:endParaRPr>
        </a:p>
      </dgm:t>
    </dgm:pt>
    <dgm:pt modelId="{E4F84C37-EDD2-4A94-91C9-DF1D857E5ABA}" type="parTrans" cxnId="{361276A8-FA0C-481D-BB3A-DD9752082B0F}">
      <dgm:prSet/>
      <dgm:spPr/>
      <dgm:t>
        <a:bodyPr/>
        <a:lstStyle/>
        <a:p>
          <a:endParaRPr lang="ru-RU"/>
        </a:p>
      </dgm:t>
    </dgm:pt>
    <dgm:pt modelId="{1B62A8D5-ACCF-405E-84BB-04B0BA76C965}" type="sibTrans" cxnId="{361276A8-FA0C-481D-BB3A-DD9752082B0F}">
      <dgm:prSet/>
      <dgm:spPr/>
      <dgm:t>
        <a:bodyPr/>
        <a:lstStyle/>
        <a:p>
          <a:endParaRPr lang="ru-RU"/>
        </a:p>
      </dgm:t>
    </dgm:pt>
    <dgm:pt modelId="{FDD09CA7-FD83-4919-B2F8-BC1E397F5F6B}">
      <dgm:prSet custT="1"/>
      <dgm:spPr/>
      <dgm:t>
        <a:bodyPr/>
        <a:lstStyle/>
        <a:p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Халықаралық саудаға жәрдем жасау</a:t>
          </a:r>
          <a:r>
            <a:rPr lang="ru-RU" sz="3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оның әділетті түрде жүргізілуін қамтамасыз ету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AADED77A-40BB-4326-B991-09FD7DB8B1EE}" type="parTrans" cxnId="{0A05F197-43C9-4E23-801C-BF48819C8B05}">
      <dgm:prSet/>
      <dgm:spPr/>
      <dgm:t>
        <a:bodyPr/>
        <a:lstStyle/>
        <a:p>
          <a:endParaRPr lang="ru-RU"/>
        </a:p>
      </dgm:t>
    </dgm:pt>
    <dgm:pt modelId="{23A33BAF-3E65-4559-9570-83294DE342F2}" type="sibTrans" cxnId="{0A05F197-43C9-4E23-801C-BF48819C8B05}">
      <dgm:prSet/>
      <dgm:spPr/>
      <dgm:t>
        <a:bodyPr/>
        <a:lstStyle/>
        <a:p>
          <a:endParaRPr lang="ru-RU"/>
        </a:p>
      </dgm:t>
    </dgm:pt>
    <dgm:pt modelId="{C72A28A8-3768-4017-8D23-FE0A2AEA05DC}">
      <dgm:prSet custT="1"/>
      <dgm:spPr/>
      <dgm:t>
        <a:bodyPr/>
        <a:lstStyle/>
        <a:p>
          <a:r>
            <a:rPr lang="ru-RU" sz="3000" dirty="0" err="1" smtClean="0">
              <a:latin typeface="Times New Roman" pitchFamily="18" charset="0"/>
              <a:cs typeface="Times New Roman" pitchFamily="18" charset="0"/>
            </a:rPr>
            <a:t>Экономикалық дамуға ықпал ету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77656AD4-0242-4FE7-8509-49D3A873213B}" type="parTrans" cxnId="{45891C7F-6321-4A81-8756-DF1C309870D6}">
      <dgm:prSet/>
      <dgm:spPr/>
      <dgm:t>
        <a:bodyPr/>
        <a:lstStyle/>
        <a:p>
          <a:endParaRPr lang="ru-RU"/>
        </a:p>
      </dgm:t>
    </dgm:pt>
    <dgm:pt modelId="{29B04630-E164-4BD2-B363-086271479378}" type="sibTrans" cxnId="{45891C7F-6321-4A81-8756-DF1C309870D6}">
      <dgm:prSet/>
      <dgm:spPr/>
      <dgm:t>
        <a:bodyPr/>
        <a:lstStyle/>
        <a:p>
          <a:endParaRPr lang="ru-RU"/>
        </a:p>
      </dgm:t>
    </dgm:pt>
    <dgm:pt modelId="{5FC935EC-98A6-46BA-A656-606D58EF07A1}" type="pres">
      <dgm:prSet presAssocID="{AE31896E-A2F1-4ED5-B550-6A6DF7D5ECD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6FD8FC-2E22-480B-959F-3036B35F276C}" type="pres">
      <dgm:prSet presAssocID="{AE31896E-A2F1-4ED5-B550-6A6DF7D5ECD4}" presName="matrix" presStyleCnt="0"/>
      <dgm:spPr/>
      <dgm:t>
        <a:bodyPr/>
        <a:lstStyle/>
        <a:p>
          <a:endParaRPr lang="ru-RU"/>
        </a:p>
      </dgm:t>
    </dgm:pt>
    <dgm:pt modelId="{E5A56FC0-25DE-460F-8B39-765125A5A07D}" type="pres">
      <dgm:prSet presAssocID="{AE31896E-A2F1-4ED5-B550-6A6DF7D5ECD4}" presName="tile1" presStyleLbl="node1" presStyleIdx="0" presStyleCnt="4" custLinFactNeighborY="-1250"/>
      <dgm:spPr/>
      <dgm:t>
        <a:bodyPr/>
        <a:lstStyle/>
        <a:p>
          <a:endParaRPr lang="ru-RU"/>
        </a:p>
      </dgm:t>
    </dgm:pt>
    <dgm:pt modelId="{88474206-8F20-4F30-976E-31B3F17EB5A9}" type="pres">
      <dgm:prSet presAssocID="{AE31896E-A2F1-4ED5-B550-6A6DF7D5ECD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B935A-CE8A-4B58-AC5E-6B30CA8EE83F}" type="pres">
      <dgm:prSet presAssocID="{AE31896E-A2F1-4ED5-B550-6A6DF7D5ECD4}" presName="tile2" presStyleLbl="node1" presStyleIdx="1" presStyleCnt="4" custLinFactNeighborY="-5000"/>
      <dgm:spPr/>
      <dgm:t>
        <a:bodyPr/>
        <a:lstStyle/>
        <a:p>
          <a:endParaRPr lang="ru-RU"/>
        </a:p>
      </dgm:t>
    </dgm:pt>
    <dgm:pt modelId="{157C6B17-F9E2-4A67-B168-FA29BFDF6553}" type="pres">
      <dgm:prSet presAssocID="{AE31896E-A2F1-4ED5-B550-6A6DF7D5ECD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0D417-65EB-4BDB-8780-096A4882B859}" type="pres">
      <dgm:prSet presAssocID="{AE31896E-A2F1-4ED5-B550-6A6DF7D5ECD4}" presName="tile3" presStyleLbl="node1" presStyleIdx="2" presStyleCnt="4"/>
      <dgm:spPr/>
      <dgm:t>
        <a:bodyPr/>
        <a:lstStyle/>
        <a:p>
          <a:endParaRPr lang="ru-RU"/>
        </a:p>
      </dgm:t>
    </dgm:pt>
    <dgm:pt modelId="{296908C7-D929-4205-B33D-B366F98B2454}" type="pres">
      <dgm:prSet presAssocID="{AE31896E-A2F1-4ED5-B550-6A6DF7D5ECD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05DFF-F777-4F7D-BE00-64C530A401AB}" type="pres">
      <dgm:prSet presAssocID="{AE31896E-A2F1-4ED5-B550-6A6DF7D5ECD4}" presName="tile4" presStyleLbl="node1" presStyleIdx="3" presStyleCnt="4" custLinFactNeighborY="6667"/>
      <dgm:spPr/>
      <dgm:t>
        <a:bodyPr/>
        <a:lstStyle/>
        <a:p>
          <a:endParaRPr lang="ru-RU"/>
        </a:p>
      </dgm:t>
    </dgm:pt>
    <dgm:pt modelId="{474D2852-24D6-4E0D-95D2-9A31FFF61ADC}" type="pres">
      <dgm:prSet presAssocID="{AE31896E-A2F1-4ED5-B550-6A6DF7D5ECD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994DA-8B7C-4063-9408-2D30509E57F1}" type="pres">
      <dgm:prSet presAssocID="{AE31896E-A2F1-4ED5-B550-6A6DF7D5ECD4}" presName="centerTile" presStyleLbl="fgShp" presStyleIdx="0" presStyleCnt="1" custScaleY="120000" custLinFactNeighborY="-225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276A8-FA0C-481D-BB3A-DD9752082B0F}" srcId="{B2161858-203C-4200-A04A-7C56616A5DB4}" destId="{55E3ECBB-3A8F-4B1E-B2CB-7C347CEB2AFE}" srcOrd="5" destOrd="0" parTransId="{E4F84C37-EDD2-4A94-91C9-DF1D857E5ABA}" sibTransId="{1B62A8D5-ACCF-405E-84BB-04B0BA76C965}"/>
    <dgm:cxn modelId="{E5C67B2B-0DC1-48D7-8278-A401BDFA3260}" type="presOf" srcId="{EDCC9393-5B58-4423-AD70-8272476771A1}" destId="{DA50D417-65EB-4BDB-8780-096A4882B859}" srcOrd="0" destOrd="0" presId="urn:microsoft.com/office/officeart/2005/8/layout/matrix1"/>
    <dgm:cxn modelId="{CA0ED693-8E83-4C7F-AEEC-7DE1056829C0}" type="presOf" srcId="{C72A28A8-3768-4017-8D23-FE0A2AEA05DC}" destId="{474D2852-24D6-4E0D-95D2-9A31FFF61ADC}" srcOrd="1" destOrd="0" presId="urn:microsoft.com/office/officeart/2005/8/layout/matrix1"/>
    <dgm:cxn modelId="{C1F6FCAC-BD18-4EE9-83F0-0C89931F7C86}" type="presOf" srcId="{AE31896E-A2F1-4ED5-B550-6A6DF7D5ECD4}" destId="{5FC935EC-98A6-46BA-A656-606D58EF07A1}" srcOrd="0" destOrd="0" presId="urn:microsoft.com/office/officeart/2005/8/layout/matrix1"/>
    <dgm:cxn modelId="{18D7C44F-D09B-458A-B2B2-83F292034AED}" srcId="{B2161858-203C-4200-A04A-7C56616A5DB4}" destId="{9C6D4882-EC21-49FB-86AF-0D1286B6D7C1}" srcOrd="4" destOrd="0" parTransId="{B4D2775F-8945-4A2A-B138-BBDEADD55BF6}" sibTransId="{9541FB9B-761B-44EC-8621-1890C57C844F}"/>
    <dgm:cxn modelId="{5BD829DD-EC76-4936-B6B1-2B10CDAD245B}" type="presOf" srcId="{B2161858-203C-4200-A04A-7C56616A5DB4}" destId="{4B4994DA-8B7C-4063-9408-2D30509E57F1}" srcOrd="0" destOrd="0" presId="urn:microsoft.com/office/officeart/2005/8/layout/matrix1"/>
    <dgm:cxn modelId="{E8B662B7-67F4-4A21-9F51-D788647460A5}" srcId="{B2161858-203C-4200-A04A-7C56616A5DB4}" destId="{EDCC9393-5B58-4423-AD70-8272476771A1}" srcOrd="2" destOrd="0" parTransId="{BA319E52-6D9F-4A8E-8A3E-D7E495EA7B34}" sibTransId="{467E6439-E894-4641-9DBC-D52176EB4A86}"/>
    <dgm:cxn modelId="{C967DE1C-E84C-45C2-8E8E-CDD0FF3C08DA}" type="presOf" srcId="{0A09145E-7A8B-45A4-84BF-31D1B387EDD5}" destId="{E5A56FC0-25DE-460F-8B39-765125A5A07D}" srcOrd="0" destOrd="0" presId="urn:microsoft.com/office/officeart/2005/8/layout/matrix1"/>
    <dgm:cxn modelId="{45891C7F-6321-4A81-8756-DF1C309870D6}" srcId="{B2161858-203C-4200-A04A-7C56616A5DB4}" destId="{C72A28A8-3768-4017-8D23-FE0A2AEA05DC}" srcOrd="3" destOrd="0" parTransId="{77656AD4-0242-4FE7-8509-49D3A873213B}" sibTransId="{29B04630-E164-4BD2-B363-086271479378}"/>
    <dgm:cxn modelId="{9A8942F0-709B-43C8-AE06-191B18A85E38}" srcId="{AE31896E-A2F1-4ED5-B550-6A6DF7D5ECD4}" destId="{B2161858-203C-4200-A04A-7C56616A5DB4}" srcOrd="0" destOrd="0" parTransId="{C35B233C-7127-476E-81B4-D3DAF42935FC}" sibTransId="{10612685-9916-4BF0-AEF6-1873E4933F5A}"/>
    <dgm:cxn modelId="{8F09245D-F566-49DE-B4CF-8EFE7EAB888C}" type="presOf" srcId="{FDD09CA7-FD83-4919-B2F8-BC1E397F5F6B}" destId="{4A4B935A-CE8A-4B58-AC5E-6B30CA8EE83F}" srcOrd="0" destOrd="0" presId="urn:microsoft.com/office/officeart/2005/8/layout/matrix1"/>
    <dgm:cxn modelId="{96F01710-B152-451A-BD82-5C364EDA2ECB}" type="presOf" srcId="{C72A28A8-3768-4017-8D23-FE0A2AEA05DC}" destId="{3C305DFF-F777-4F7D-BE00-64C530A401AB}" srcOrd="0" destOrd="0" presId="urn:microsoft.com/office/officeart/2005/8/layout/matrix1"/>
    <dgm:cxn modelId="{3F8E9C6F-4B45-42A6-BDD4-BF00949290C2}" type="presOf" srcId="{EDCC9393-5B58-4423-AD70-8272476771A1}" destId="{296908C7-D929-4205-B33D-B366F98B2454}" srcOrd="1" destOrd="0" presId="urn:microsoft.com/office/officeart/2005/8/layout/matrix1"/>
    <dgm:cxn modelId="{1A63118D-9430-4A9F-A2C1-03CCF053FA30}" srcId="{B2161858-203C-4200-A04A-7C56616A5DB4}" destId="{0A09145E-7A8B-45A4-84BF-31D1B387EDD5}" srcOrd="0" destOrd="0" parTransId="{E1BE7358-2955-47D6-9EDD-4C6390B71EC6}" sibTransId="{6AB9822A-C088-42BB-9257-D3CA39CFD0AF}"/>
    <dgm:cxn modelId="{2E126BF6-9FEF-44BC-AAB5-29ED9A64AD26}" type="presOf" srcId="{0A09145E-7A8B-45A4-84BF-31D1B387EDD5}" destId="{88474206-8F20-4F30-976E-31B3F17EB5A9}" srcOrd="1" destOrd="0" presId="urn:microsoft.com/office/officeart/2005/8/layout/matrix1"/>
    <dgm:cxn modelId="{0A05F197-43C9-4E23-801C-BF48819C8B05}" srcId="{B2161858-203C-4200-A04A-7C56616A5DB4}" destId="{FDD09CA7-FD83-4919-B2F8-BC1E397F5F6B}" srcOrd="1" destOrd="0" parTransId="{AADED77A-40BB-4326-B991-09FD7DB8B1EE}" sibTransId="{23A33BAF-3E65-4559-9570-83294DE342F2}"/>
    <dgm:cxn modelId="{97D6EA82-01C0-422A-AD5F-A2E78034C298}" type="presOf" srcId="{FDD09CA7-FD83-4919-B2F8-BC1E397F5F6B}" destId="{157C6B17-F9E2-4A67-B168-FA29BFDF6553}" srcOrd="1" destOrd="0" presId="urn:microsoft.com/office/officeart/2005/8/layout/matrix1"/>
    <dgm:cxn modelId="{B97E3465-C47D-4653-97BA-B94AFC357FFE}" type="presParOf" srcId="{5FC935EC-98A6-46BA-A656-606D58EF07A1}" destId="{386FD8FC-2E22-480B-959F-3036B35F276C}" srcOrd="0" destOrd="0" presId="urn:microsoft.com/office/officeart/2005/8/layout/matrix1"/>
    <dgm:cxn modelId="{F69E93E6-DEFE-4D04-92A3-77FB52E8008B}" type="presParOf" srcId="{386FD8FC-2E22-480B-959F-3036B35F276C}" destId="{E5A56FC0-25DE-460F-8B39-765125A5A07D}" srcOrd="0" destOrd="0" presId="urn:microsoft.com/office/officeart/2005/8/layout/matrix1"/>
    <dgm:cxn modelId="{B55791C3-F4D2-488C-99AB-EC6A688D56DE}" type="presParOf" srcId="{386FD8FC-2E22-480B-959F-3036B35F276C}" destId="{88474206-8F20-4F30-976E-31B3F17EB5A9}" srcOrd="1" destOrd="0" presId="urn:microsoft.com/office/officeart/2005/8/layout/matrix1"/>
    <dgm:cxn modelId="{F26911AD-88B0-45F4-9F84-334CE3318346}" type="presParOf" srcId="{386FD8FC-2E22-480B-959F-3036B35F276C}" destId="{4A4B935A-CE8A-4B58-AC5E-6B30CA8EE83F}" srcOrd="2" destOrd="0" presId="urn:microsoft.com/office/officeart/2005/8/layout/matrix1"/>
    <dgm:cxn modelId="{88AAB058-636E-4DBE-9A4A-3AB2F795F966}" type="presParOf" srcId="{386FD8FC-2E22-480B-959F-3036B35F276C}" destId="{157C6B17-F9E2-4A67-B168-FA29BFDF6553}" srcOrd="3" destOrd="0" presId="urn:microsoft.com/office/officeart/2005/8/layout/matrix1"/>
    <dgm:cxn modelId="{62565F68-A84E-49C4-90E6-3832216961F9}" type="presParOf" srcId="{386FD8FC-2E22-480B-959F-3036B35F276C}" destId="{DA50D417-65EB-4BDB-8780-096A4882B859}" srcOrd="4" destOrd="0" presId="urn:microsoft.com/office/officeart/2005/8/layout/matrix1"/>
    <dgm:cxn modelId="{069965AB-66B8-4C33-BFAF-E78C983C54BD}" type="presParOf" srcId="{386FD8FC-2E22-480B-959F-3036B35F276C}" destId="{296908C7-D929-4205-B33D-B366F98B2454}" srcOrd="5" destOrd="0" presId="urn:microsoft.com/office/officeart/2005/8/layout/matrix1"/>
    <dgm:cxn modelId="{D2DA2C7B-BA61-4DC4-A4F3-163C100032BD}" type="presParOf" srcId="{386FD8FC-2E22-480B-959F-3036B35F276C}" destId="{3C305DFF-F777-4F7D-BE00-64C530A401AB}" srcOrd="6" destOrd="0" presId="urn:microsoft.com/office/officeart/2005/8/layout/matrix1"/>
    <dgm:cxn modelId="{9002BFDE-85F9-4C91-B88C-3C06A3934C9C}" type="presParOf" srcId="{386FD8FC-2E22-480B-959F-3036B35F276C}" destId="{474D2852-24D6-4E0D-95D2-9A31FFF61ADC}" srcOrd="7" destOrd="0" presId="urn:microsoft.com/office/officeart/2005/8/layout/matrix1"/>
    <dgm:cxn modelId="{8A475F04-F700-47DF-BFC5-BC5F1A2DF631}" type="presParOf" srcId="{5FC935EC-98A6-46BA-A656-606D58EF07A1}" destId="{4B4994DA-8B7C-4063-9408-2D30509E57F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D97153-EC3C-4421-85CB-AD6F512BBA0F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147AFC1-6AE0-4F80-B777-BA736E60BEA4}">
      <dgm:prSet custT="1"/>
      <dgm:spPr/>
      <dgm:t>
        <a:bodyPr/>
        <a:lstStyle/>
        <a:p>
          <a:pPr algn="just" rtl="0"/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ДСҰ-ның шешімдері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әдетте, барлық қатысушы елдердің көлемінде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консенсус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әдісі арқылы қабылданады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just" rtl="0"/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8547242-0BE5-4161-892E-E805071CB028}" type="parTrans" cxnId="{03FD3BFC-0911-4949-B664-A08911A484B7}">
      <dgm:prSet/>
      <dgm:spPr/>
      <dgm:t>
        <a:bodyPr/>
        <a:lstStyle/>
        <a:p>
          <a:pPr algn="just"/>
          <a:endParaRPr lang="ru-RU" sz="2400"/>
        </a:p>
      </dgm:t>
    </dgm:pt>
    <dgm:pt modelId="{3E73782F-01C9-48CD-B796-BD1964D9D12D}" type="sibTrans" cxnId="{03FD3BFC-0911-4949-B664-A08911A484B7}">
      <dgm:prSet custT="1"/>
      <dgm:spPr/>
      <dgm:t>
        <a:bodyPr/>
        <a:lstStyle/>
        <a:p>
          <a:pPr algn="just"/>
          <a:endParaRPr lang="ru-RU" sz="2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3D893E-278F-424C-A5F4-B14AB4C99B66}">
      <dgm:prSet custT="1"/>
      <dgm:spPr/>
      <dgm:t>
        <a:bodyPr/>
        <a:lstStyle/>
        <a:p>
          <a:pPr algn="just"/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Жоғары деңгейдегі шешім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кемінде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екі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жылда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рет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шақырылатын министрліктік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конференцияда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қабылданады.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Алғашқы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конференция 1996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жылдың желтоқсан айында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Сингапурде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өтті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0AE42BA-E167-49D1-AA26-08E93BA43304}" type="parTrans" cxnId="{3AB2EA53-64E3-496E-B8D3-E10F53AECD88}">
      <dgm:prSet/>
      <dgm:spPr/>
      <dgm:t>
        <a:bodyPr/>
        <a:lstStyle/>
        <a:p>
          <a:pPr algn="just"/>
          <a:endParaRPr lang="ru-RU" sz="2400"/>
        </a:p>
      </dgm:t>
    </dgm:pt>
    <dgm:pt modelId="{BDC08048-A88A-41C2-AA31-9A8E7320D97F}" type="sibTrans" cxnId="{3AB2EA53-64E3-496E-B8D3-E10F53AECD88}">
      <dgm:prSet custT="1"/>
      <dgm:spPr/>
      <dgm:t>
        <a:bodyPr/>
        <a:lstStyle/>
        <a:p>
          <a:pPr algn="just"/>
          <a:endParaRPr lang="ru-RU" sz="2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5E0B39-C318-484C-82D8-21D4A410D08F}">
      <dgm:prSet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Осы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жиылыста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ДСҰ-ның ұйымдық құрылымына үш жаңа жұмыс тобын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қосу ұйғарылды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50A1EAF-45C0-4DAC-8782-8C040DB91B45}" type="parTrans" cxnId="{799C623D-CF2E-4490-A25D-3860983865A3}">
      <dgm:prSet/>
      <dgm:spPr/>
      <dgm:t>
        <a:bodyPr/>
        <a:lstStyle/>
        <a:p>
          <a:pPr algn="just"/>
          <a:endParaRPr lang="ru-RU" sz="2400"/>
        </a:p>
      </dgm:t>
    </dgm:pt>
    <dgm:pt modelId="{2EDE70BC-5F4D-4422-8C39-B6B659C445F1}" type="sibTrans" cxnId="{799C623D-CF2E-4490-A25D-3860983865A3}">
      <dgm:prSet custT="1"/>
      <dgm:spPr/>
      <dgm:t>
        <a:bodyPr/>
        <a:lstStyle/>
        <a:p>
          <a:pPr algn="just"/>
          <a:endParaRPr lang="ru-RU" sz="2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0BD880-F611-4577-9DBC-D11B5F80C0AD}">
      <dgm:prSet custT="1"/>
      <dgm:spPr/>
      <dgm:t>
        <a:bodyPr/>
        <a:lstStyle/>
        <a:p>
          <a:pPr algn="just"/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сауда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және бәсекелестік саясаты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арасындағы үйлесімділік, сондай-ақ мемлекеттік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сатып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саласындағы айқындық мәселелерімен айналысуда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9B665BD-C8D2-4AAE-95F0-AC26CF4E07EB}" type="parTrans" cxnId="{FEFDEF9C-493E-4581-AC43-34C2FF2127FE}">
      <dgm:prSet/>
      <dgm:spPr/>
      <dgm:t>
        <a:bodyPr/>
        <a:lstStyle/>
        <a:p>
          <a:pPr algn="just"/>
          <a:endParaRPr lang="ru-RU" sz="2400"/>
        </a:p>
      </dgm:t>
    </dgm:pt>
    <dgm:pt modelId="{2CE20906-4EAF-47E4-9742-938A1308DE7E}" type="sibTrans" cxnId="{FEFDEF9C-493E-4581-AC43-34C2FF2127FE}">
      <dgm:prSet/>
      <dgm:spPr/>
      <dgm:t>
        <a:bodyPr/>
        <a:lstStyle/>
        <a:p>
          <a:pPr algn="just"/>
          <a:endParaRPr lang="ru-RU" sz="2400"/>
        </a:p>
      </dgm:t>
    </dgm:pt>
    <dgm:pt modelId="{172D7A6F-BDD1-4A76-AB1C-D9CA4CCEF8A7}" type="pres">
      <dgm:prSet presAssocID="{6FD97153-EC3C-4421-85CB-AD6F512BBA0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607D56-83F1-48D8-A1AF-A6EABCAB12F1}" type="pres">
      <dgm:prSet presAssocID="{6FD97153-EC3C-4421-85CB-AD6F512BBA0F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CC0B16F6-91BD-49B3-89F7-17900D6A54C6}" type="pres">
      <dgm:prSet presAssocID="{6FD97153-EC3C-4421-85CB-AD6F512BBA0F}" presName="FourNodes_1" presStyleLbl="node1" presStyleIdx="0" presStyleCnt="4" custScaleX="109655" custScaleY="114646" custLinFactNeighborX="2414" custLinFactNeighborY="19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A7A31-6FEB-48F8-8F20-BAD20FC74A57}" type="pres">
      <dgm:prSet presAssocID="{6FD97153-EC3C-4421-85CB-AD6F512BBA0F}" presName="FourNodes_2" presStyleLbl="node1" presStyleIdx="1" presStyleCnt="4" custScaleX="105796" custScaleY="127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B518F-6C25-40F2-AD4F-DF56D1B2E6B5}" type="pres">
      <dgm:prSet presAssocID="{6FD97153-EC3C-4421-85CB-AD6F512BBA0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D88D0-547E-44A2-A228-76B2DE9AE111}" type="pres">
      <dgm:prSet presAssocID="{6FD97153-EC3C-4421-85CB-AD6F512BBA0F}" presName="FourNodes_4" presStyleLbl="node1" presStyleIdx="3" presStyleCnt="4" custScaleY="112121" custLinFactNeighborX="634" custLinFactNeighborY="-6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D59D8-2B5C-4948-ABD5-C5EA46A2C2B1}" type="pres">
      <dgm:prSet presAssocID="{6FD97153-EC3C-4421-85CB-AD6F512BBA0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C8CC4-61BD-45E6-AA27-92B2C4F188A1}" type="pres">
      <dgm:prSet presAssocID="{6FD97153-EC3C-4421-85CB-AD6F512BBA0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30484-C69D-4346-B009-21028D99FC71}" type="pres">
      <dgm:prSet presAssocID="{6FD97153-EC3C-4421-85CB-AD6F512BBA0F}" presName="FourConn_3-4" presStyleLbl="fgAccFollowNode1" presStyleIdx="2" presStyleCnt="3" custLinFactNeighborX="1338" custLinFactNeighborY="-7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2C6FC-97C8-4284-8663-FEB791A476B7}" type="pres">
      <dgm:prSet presAssocID="{6FD97153-EC3C-4421-85CB-AD6F512BBA0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4CF64-24EE-4C7D-8DDA-AFBCA6E4EE52}" type="pres">
      <dgm:prSet presAssocID="{6FD97153-EC3C-4421-85CB-AD6F512BBA0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34AC4-82FF-4741-ABAF-0A5E68EB8D38}" type="pres">
      <dgm:prSet presAssocID="{6FD97153-EC3C-4421-85CB-AD6F512BBA0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6AC9C-7A5D-4F09-A452-50B6639612F0}" type="pres">
      <dgm:prSet presAssocID="{6FD97153-EC3C-4421-85CB-AD6F512BBA0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69660E-6973-4DAD-8686-62B52AEDB81A}" type="presOf" srcId="{3E73782F-01C9-48CD-B796-BD1964D9D12D}" destId="{583D59D8-2B5C-4948-ABD5-C5EA46A2C2B1}" srcOrd="0" destOrd="0" presId="urn:microsoft.com/office/officeart/2005/8/layout/vProcess5"/>
    <dgm:cxn modelId="{3AB2EA53-64E3-496E-B8D3-E10F53AECD88}" srcId="{6FD97153-EC3C-4421-85CB-AD6F512BBA0F}" destId="{133D893E-278F-424C-A5F4-B14AB4C99B66}" srcOrd="1" destOrd="0" parTransId="{10AE42BA-E167-49D1-AA26-08E93BA43304}" sibTransId="{BDC08048-A88A-41C2-AA31-9A8E7320D97F}"/>
    <dgm:cxn modelId="{03FD3BFC-0911-4949-B664-A08911A484B7}" srcId="{6FD97153-EC3C-4421-85CB-AD6F512BBA0F}" destId="{2147AFC1-6AE0-4F80-B777-BA736E60BEA4}" srcOrd="0" destOrd="0" parTransId="{68547242-0BE5-4161-892E-E805071CB028}" sibTransId="{3E73782F-01C9-48CD-B796-BD1964D9D12D}"/>
    <dgm:cxn modelId="{FEFDEF9C-493E-4581-AC43-34C2FF2127FE}" srcId="{6FD97153-EC3C-4421-85CB-AD6F512BBA0F}" destId="{EC0BD880-F611-4577-9DBC-D11B5F80C0AD}" srcOrd="3" destOrd="0" parTransId="{89B665BD-C8D2-4AAE-95F0-AC26CF4E07EB}" sibTransId="{2CE20906-4EAF-47E4-9742-938A1308DE7E}"/>
    <dgm:cxn modelId="{0E5C8599-D07F-4364-ACE4-1AF647C8E858}" type="presOf" srcId="{133D893E-278F-424C-A5F4-B14AB4C99B66}" destId="{1614CF64-24EE-4C7D-8DDA-AFBCA6E4EE52}" srcOrd="1" destOrd="0" presId="urn:microsoft.com/office/officeart/2005/8/layout/vProcess5"/>
    <dgm:cxn modelId="{92A6CFD3-968D-4C0B-9232-F7454437FC3E}" type="presOf" srcId="{BDC08048-A88A-41C2-AA31-9A8E7320D97F}" destId="{0D4C8CC4-61BD-45E6-AA27-92B2C4F188A1}" srcOrd="0" destOrd="0" presId="urn:microsoft.com/office/officeart/2005/8/layout/vProcess5"/>
    <dgm:cxn modelId="{99CFD703-83B3-41B9-A54D-911511478615}" type="presOf" srcId="{215E0B39-C318-484C-82D8-21D4A410D08F}" destId="{B4034AC4-82FF-4741-ABAF-0A5E68EB8D38}" srcOrd="1" destOrd="0" presId="urn:microsoft.com/office/officeart/2005/8/layout/vProcess5"/>
    <dgm:cxn modelId="{CA995D66-8547-477C-B340-1D22DC14C550}" type="presOf" srcId="{2147AFC1-6AE0-4F80-B777-BA736E60BEA4}" destId="{CC0B16F6-91BD-49B3-89F7-17900D6A54C6}" srcOrd="0" destOrd="0" presId="urn:microsoft.com/office/officeart/2005/8/layout/vProcess5"/>
    <dgm:cxn modelId="{EAFE5689-76B1-4C7E-A928-6446A370AAA8}" type="presOf" srcId="{EC0BD880-F611-4577-9DBC-D11B5F80C0AD}" destId="{80BD88D0-547E-44A2-A228-76B2DE9AE111}" srcOrd="0" destOrd="0" presId="urn:microsoft.com/office/officeart/2005/8/layout/vProcess5"/>
    <dgm:cxn modelId="{799C623D-CF2E-4490-A25D-3860983865A3}" srcId="{6FD97153-EC3C-4421-85CB-AD6F512BBA0F}" destId="{215E0B39-C318-484C-82D8-21D4A410D08F}" srcOrd="2" destOrd="0" parTransId="{850A1EAF-45C0-4DAC-8782-8C040DB91B45}" sibTransId="{2EDE70BC-5F4D-4422-8C39-B6B659C445F1}"/>
    <dgm:cxn modelId="{E2D0A96E-8F81-4541-83F6-BE8FF0B21EB3}" type="presOf" srcId="{2EDE70BC-5F4D-4422-8C39-B6B659C445F1}" destId="{9F430484-C69D-4346-B009-21028D99FC71}" srcOrd="0" destOrd="0" presId="urn:microsoft.com/office/officeart/2005/8/layout/vProcess5"/>
    <dgm:cxn modelId="{B918F2FD-D131-4523-B0BE-626603AADD0D}" type="presOf" srcId="{133D893E-278F-424C-A5F4-B14AB4C99B66}" destId="{32AA7A31-6FEB-48F8-8F20-BAD20FC74A57}" srcOrd="0" destOrd="0" presId="urn:microsoft.com/office/officeart/2005/8/layout/vProcess5"/>
    <dgm:cxn modelId="{5DDA08E0-71BB-493E-A1FF-63CF68079778}" type="presOf" srcId="{2147AFC1-6AE0-4F80-B777-BA736E60BEA4}" destId="{1D12C6FC-97C8-4284-8663-FEB791A476B7}" srcOrd="1" destOrd="0" presId="urn:microsoft.com/office/officeart/2005/8/layout/vProcess5"/>
    <dgm:cxn modelId="{DAF3568D-F817-48EC-8F90-16AD36F08948}" type="presOf" srcId="{6FD97153-EC3C-4421-85CB-AD6F512BBA0F}" destId="{172D7A6F-BDD1-4A76-AB1C-D9CA4CCEF8A7}" srcOrd="0" destOrd="0" presId="urn:microsoft.com/office/officeart/2005/8/layout/vProcess5"/>
    <dgm:cxn modelId="{0B9F36EB-8E84-45E7-92F4-DA5E99B8DE9C}" type="presOf" srcId="{EC0BD880-F611-4577-9DBC-D11B5F80C0AD}" destId="{89E6AC9C-7A5D-4F09-A452-50B6639612F0}" srcOrd="1" destOrd="0" presId="urn:microsoft.com/office/officeart/2005/8/layout/vProcess5"/>
    <dgm:cxn modelId="{E2BE8C9B-447F-4820-BB05-C321910121F3}" type="presOf" srcId="{215E0B39-C318-484C-82D8-21D4A410D08F}" destId="{4C3B518F-6C25-40F2-AD4F-DF56D1B2E6B5}" srcOrd="0" destOrd="0" presId="urn:microsoft.com/office/officeart/2005/8/layout/vProcess5"/>
    <dgm:cxn modelId="{62496E69-38AD-4047-91EF-99849F6C1D18}" type="presParOf" srcId="{172D7A6F-BDD1-4A76-AB1C-D9CA4CCEF8A7}" destId="{0C607D56-83F1-48D8-A1AF-A6EABCAB12F1}" srcOrd="0" destOrd="0" presId="urn:microsoft.com/office/officeart/2005/8/layout/vProcess5"/>
    <dgm:cxn modelId="{9A1C077D-4C4B-4A6C-A8A1-FF1B8CABC39F}" type="presParOf" srcId="{172D7A6F-BDD1-4A76-AB1C-D9CA4CCEF8A7}" destId="{CC0B16F6-91BD-49B3-89F7-17900D6A54C6}" srcOrd="1" destOrd="0" presId="urn:microsoft.com/office/officeart/2005/8/layout/vProcess5"/>
    <dgm:cxn modelId="{2B125D11-A72B-41CB-BB37-B45841878AB0}" type="presParOf" srcId="{172D7A6F-BDD1-4A76-AB1C-D9CA4CCEF8A7}" destId="{32AA7A31-6FEB-48F8-8F20-BAD20FC74A57}" srcOrd="2" destOrd="0" presId="urn:microsoft.com/office/officeart/2005/8/layout/vProcess5"/>
    <dgm:cxn modelId="{DE83E3E7-81C8-49BF-BBB7-FD3CF1464BF8}" type="presParOf" srcId="{172D7A6F-BDD1-4A76-AB1C-D9CA4CCEF8A7}" destId="{4C3B518F-6C25-40F2-AD4F-DF56D1B2E6B5}" srcOrd="3" destOrd="0" presId="urn:microsoft.com/office/officeart/2005/8/layout/vProcess5"/>
    <dgm:cxn modelId="{743B2885-83CB-468B-A650-40BD150984A8}" type="presParOf" srcId="{172D7A6F-BDD1-4A76-AB1C-D9CA4CCEF8A7}" destId="{80BD88D0-547E-44A2-A228-76B2DE9AE111}" srcOrd="4" destOrd="0" presId="urn:microsoft.com/office/officeart/2005/8/layout/vProcess5"/>
    <dgm:cxn modelId="{E62A8325-BCE3-4F91-9427-080C3D89FC30}" type="presParOf" srcId="{172D7A6F-BDD1-4A76-AB1C-D9CA4CCEF8A7}" destId="{583D59D8-2B5C-4948-ABD5-C5EA46A2C2B1}" srcOrd="5" destOrd="0" presId="urn:microsoft.com/office/officeart/2005/8/layout/vProcess5"/>
    <dgm:cxn modelId="{B53F722B-808E-4FD9-AA19-7A1A933148C4}" type="presParOf" srcId="{172D7A6F-BDD1-4A76-AB1C-D9CA4CCEF8A7}" destId="{0D4C8CC4-61BD-45E6-AA27-92B2C4F188A1}" srcOrd="6" destOrd="0" presId="urn:microsoft.com/office/officeart/2005/8/layout/vProcess5"/>
    <dgm:cxn modelId="{9C195B08-C679-440D-8EC6-4942ABF522DA}" type="presParOf" srcId="{172D7A6F-BDD1-4A76-AB1C-D9CA4CCEF8A7}" destId="{9F430484-C69D-4346-B009-21028D99FC71}" srcOrd="7" destOrd="0" presId="urn:microsoft.com/office/officeart/2005/8/layout/vProcess5"/>
    <dgm:cxn modelId="{89766AB6-EA50-4FA0-AFEA-A3B9EB62FAA9}" type="presParOf" srcId="{172D7A6F-BDD1-4A76-AB1C-D9CA4CCEF8A7}" destId="{1D12C6FC-97C8-4284-8663-FEB791A476B7}" srcOrd="8" destOrd="0" presId="urn:microsoft.com/office/officeart/2005/8/layout/vProcess5"/>
    <dgm:cxn modelId="{B53AE767-1537-4C4E-85B0-A2C863AC5BCF}" type="presParOf" srcId="{172D7A6F-BDD1-4A76-AB1C-D9CA4CCEF8A7}" destId="{1614CF64-24EE-4C7D-8DDA-AFBCA6E4EE52}" srcOrd="9" destOrd="0" presId="urn:microsoft.com/office/officeart/2005/8/layout/vProcess5"/>
    <dgm:cxn modelId="{BDDA3D59-2444-46ED-8311-7FDA4111AA7D}" type="presParOf" srcId="{172D7A6F-BDD1-4A76-AB1C-D9CA4CCEF8A7}" destId="{B4034AC4-82FF-4741-ABAF-0A5E68EB8D38}" srcOrd="10" destOrd="0" presId="urn:microsoft.com/office/officeart/2005/8/layout/vProcess5"/>
    <dgm:cxn modelId="{6A56D37C-A1DE-4039-9D65-39E4481D2230}" type="presParOf" srcId="{172D7A6F-BDD1-4A76-AB1C-D9CA4CCEF8A7}" destId="{89E6AC9C-7A5D-4F09-A452-50B6639612F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EDC8E5-9B1D-43B5-A224-9720E990675B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634BFE6-279C-4059-83B6-49573A4136B7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2700" smtClean="0">
              <a:latin typeface="Times New Roman" pitchFamily="18" charset="0"/>
              <a:cs typeface="Times New Roman" pitchFamily="18" charset="0"/>
            </a:rPr>
            <a:t>Министрл</a:t>
          </a:r>
          <a:r>
            <a:rPr lang="kk-KZ" sz="2700" smtClean="0">
              <a:latin typeface="Times New Roman" pitchFamily="18" charset="0"/>
              <a:cs typeface="Times New Roman" pitchFamily="18" charset="0"/>
            </a:rPr>
            <a:t>ік к</a:t>
          </a:r>
          <a:r>
            <a:rPr lang="ru-RU" sz="2700" smtClean="0">
              <a:latin typeface="Times New Roman" pitchFamily="18" charset="0"/>
              <a:cs typeface="Times New Roman" pitchFamily="18" charset="0"/>
            </a:rPr>
            <a:t>онференцияның қарамағында Бас кеңес жұмыс істейді. </a:t>
          </a:r>
          <a:endParaRPr lang="ru-RU" sz="2700" dirty="0">
            <a:latin typeface="Times New Roman" pitchFamily="18" charset="0"/>
            <a:cs typeface="Times New Roman" pitchFamily="18" charset="0"/>
          </a:endParaRPr>
        </a:p>
      </dgm:t>
    </dgm:pt>
    <dgm:pt modelId="{1BF575C1-96C0-4065-B9B4-6F8BC8B3A01D}" type="parTrans" cxnId="{80F6AD95-B704-4898-9B4E-D120C9A6622C}">
      <dgm:prSet/>
      <dgm:spPr/>
      <dgm:t>
        <a:bodyPr/>
        <a:lstStyle/>
        <a:p>
          <a:endParaRPr lang="ru-RU"/>
        </a:p>
      </dgm:t>
    </dgm:pt>
    <dgm:pt modelId="{6E5B459A-8407-4612-ADF5-A3E180564868}" type="sibTrans" cxnId="{80F6AD95-B704-4898-9B4E-D120C9A6622C}">
      <dgm:prSet/>
      <dgm:spPr/>
      <dgm:t>
        <a:bodyPr/>
        <a:lstStyle/>
        <a:p>
          <a:endParaRPr lang="ru-RU"/>
        </a:p>
      </dgm:t>
    </dgm:pt>
    <dgm:pt modelId="{03EAF8EB-C8F3-4C98-9934-C00C7B05A4A5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700" smtClean="0">
              <a:latin typeface="Times New Roman" pitchFamily="18" charset="0"/>
              <a:cs typeface="Times New Roman" pitchFamily="18" charset="0"/>
            </a:rPr>
            <a:t>Бас кеңестің жетекшілігімен екі арнайы ұйым жұмыс жасайды.</a:t>
          </a:r>
          <a:endParaRPr lang="ru-RU" sz="2700" dirty="0">
            <a:latin typeface="Times New Roman" pitchFamily="18" charset="0"/>
            <a:cs typeface="Times New Roman" pitchFamily="18" charset="0"/>
          </a:endParaRPr>
        </a:p>
      </dgm:t>
    </dgm:pt>
    <dgm:pt modelId="{AB9EC47D-705E-400E-86C0-8760307452A6}" type="parTrans" cxnId="{204466A0-B6D1-4727-8D19-A48E57ACAD56}">
      <dgm:prSet/>
      <dgm:spPr/>
      <dgm:t>
        <a:bodyPr/>
        <a:lstStyle/>
        <a:p>
          <a:endParaRPr lang="ru-RU"/>
        </a:p>
      </dgm:t>
    </dgm:pt>
    <dgm:pt modelId="{9A6442CB-D78E-46BF-B253-8D0430D48223}" type="sibTrans" cxnId="{204466A0-B6D1-4727-8D19-A48E57ACAD56}">
      <dgm:prSet/>
      <dgm:spPr/>
      <dgm:t>
        <a:bodyPr/>
        <a:lstStyle/>
        <a:p>
          <a:endParaRPr lang="ru-RU"/>
        </a:p>
      </dgm:t>
    </dgm:pt>
    <dgm:pt modelId="{6D9026D2-E798-425D-92AE-1FE86084EAD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жылына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бірнеше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рет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Женевадағы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штаб-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пәтерінде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ДСҰ-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мүше-өкілдіктерінің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құрамынан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тұратын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жиылыс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өткізеді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700" dirty="0">
            <a:latin typeface="Times New Roman" pitchFamily="18" charset="0"/>
            <a:cs typeface="Times New Roman" pitchFamily="18" charset="0"/>
          </a:endParaRPr>
        </a:p>
      </dgm:t>
    </dgm:pt>
    <dgm:pt modelId="{AEAE77DE-00F4-41EB-9AA0-4BAE31A7C98A}" type="parTrans" cxnId="{29955AE6-263C-426B-A3B8-B97B42259A75}">
      <dgm:prSet/>
      <dgm:spPr/>
      <dgm:t>
        <a:bodyPr/>
        <a:lstStyle/>
        <a:p>
          <a:endParaRPr lang="ru-RU"/>
        </a:p>
      </dgm:t>
    </dgm:pt>
    <dgm:pt modelId="{A8E02FC0-6855-4AAD-8C37-5265F3A9A184}" type="sibTrans" cxnId="{29955AE6-263C-426B-A3B8-B97B42259A75}">
      <dgm:prSet/>
      <dgm:spPr/>
      <dgm:t>
        <a:bodyPr/>
        <a:lstStyle/>
        <a:p>
          <a:endParaRPr lang="ru-RU"/>
        </a:p>
      </dgm:t>
    </dgm:pt>
    <dgm:pt modelId="{75AD65D9-F76D-454C-988A-85C1D97F6DA3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700" smtClean="0">
              <a:latin typeface="Times New Roman" pitchFamily="18" charset="0"/>
              <a:cs typeface="Times New Roman" pitchFamily="18" charset="0"/>
            </a:rPr>
            <a:t>Олар: Сауда саясатын талдау және дауларды шешу ұйымдары.</a:t>
          </a:r>
          <a:endParaRPr lang="ru-RU" sz="2700" dirty="0">
            <a:latin typeface="Times New Roman" pitchFamily="18" charset="0"/>
            <a:cs typeface="Times New Roman" pitchFamily="18" charset="0"/>
          </a:endParaRPr>
        </a:p>
      </dgm:t>
    </dgm:pt>
    <dgm:pt modelId="{A80E0E74-AA19-479C-95C0-514F81358D6E}" type="parTrans" cxnId="{E95E7C00-1FE7-4236-B9D9-F8C69245A27F}">
      <dgm:prSet/>
      <dgm:spPr/>
      <dgm:t>
        <a:bodyPr/>
        <a:lstStyle/>
        <a:p>
          <a:endParaRPr lang="ru-RU"/>
        </a:p>
      </dgm:t>
    </dgm:pt>
    <dgm:pt modelId="{DE474442-37FE-4CA1-9463-45B876557A8E}" type="sibTrans" cxnId="{E95E7C00-1FE7-4236-B9D9-F8C69245A27F}">
      <dgm:prSet/>
      <dgm:spPr/>
      <dgm:t>
        <a:bodyPr/>
        <a:lstStyle/>
        <a:p>
          <a:endParaRPr lang="ru-RU"/>
        </a:p>
      </dgm:t>
    </dgm:pt>
    <dgm:pt modelId="{1505BA94-84DE-4D82-8660-6AB9086CE93F}" type="pres">
      <dgm:prSet presAssocID="{4EEDC8E5-9B1D-43B5-A224-9720E990675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8E8A3-3340-4779-BD00-C353C001BD35}" type="pres">
      <dgm:prSet presAssocID="{4EEDC8E5-9B1D-43B5-A224-9720E990675B}" presName="arrow" presStyleLbl="bgShp" presStyleIdx="0" presStyleCnt="1"/>
      <dgm:spPr/>
      <dgm:t>
        <a:bodyPr/>
        <a:lstStyle/>
        <a:p>
          <a:endParaRPr lang="ru-RU"/>
        </a:p>
      </dgm:t>
    </dgm:pt>
    <dgm:pt modelId="{B5FF49F4-800F-4D4B-BC90-625E893F144B}" type="pres">
      <dgm:prSet presAssocID="{4EEDC8E5-9B1D-43B5-A224-9720E990675B}" presName="linearProcess" presStyleCnt="0"/>
      <dgm:spPr/>
      <dgm:t>
        <a:bodyPr/>
        <a:lstStyle/>
        <a:p>
          <a:endParaRPr lang="ru-RU"/>
        </a:p>
      </dgm:t>
    </dgm:pt>
    <dgm:pt modelId="{41A0A0FE-D615-4211-8F9F-B67008750C1C}" type="pres">
      <dgm:prSet presAssocID="{E634BFE6-279C-4059-83B6-49573A4136B7}" presName="textNode" presStyleLbl="node1" presStyleIdx="0" presStyleCnt="4" custScaleY="163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6648F-D4A9-4516-BCEE-7A35E5D5F722}" type="pres">
      <dgm:prSet presAssocID="{6E5B459A-8407-4612-ADF5-A3E180564868}" presName="sibTrans" presStyleCnt="0"/>
      <dgm:spPr/>
      <dgm:t>
        <a:bodyPr/>
        <a:lstStyle/>
        <a:p>
          <a:endParaRPr lang="ru-RU"/>
        </a:p>
      </dgm:t>
    </dgm:pt>
    <dgm:pt modelId="{62FC92EE-9504-4BF8-805C-0C3503460F36}" type="pres">
      <dgm:prSet presAssocID="{6D9026D2-E798-425D-92AE-1FE86084EAD5}" presName="textNode" presStyleLbl="node1" presStyleIdx="1" presStyleCnt="4" custScaleY="243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6FC79-A667-47C3-B0A8-41A7C0742D99}" type="pres">
      <dgm:prSet presAssocID="{A8E02FC0-6855-4AAD-8C37-5265F3A9A184}" presName="sibTrans" presStyleCnt="0"/>
      <dgm:spPr/>
      <dgm:t>
        <a:bodyPr/>
        <a:lstStyle/>
        <a:p>
          <a:endParaRPr lang="ru-RU"/>
        </a:p>
      </dgm:t>
    </dgm:pt>
    <dgm:pt modelId="{2FB26406-5FB5-4367-9AF7-B0B2AC4454D3}" type="pres">
      <dgm:prSet presAssocID="{03EAF8EB-C8F3-4C98-9934-C00C7B05A4A5}" presName="textNode" presStyleLbl="node1" presStyleIdx="2" presStyleCnt="4" custScaleY="163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D1F4E-BC43-41B7-A49E-0077546A2566}" type="pres">
      <dgm:prSet presAssocID="{9A6442CB-D78E-46BF-B253-8D0430D48223}" presName="sibTrans" presStyleCnt="0"/>
      <dgm:spPr/>
      <dgm:t>
        <a:bodyPr/>
        <a:lstStyle/>
        <a:p>
          <a:endParaRPr lang="ru-RU"/>
        </a:p>
      </dgm:t>
    </dgm:pt>
    <dgm:pt modelId="{72DE52C8-76DA-4E4C-86DC-82D3EA549656}" type="pres">
      <dgm:prSet presAssocID="{75AD65D9-F76D-454C-988A-85C1D97F6DA3}" presName="textNode" presStyleLbl="node1" presStyleIdx="3" presStyleCnt="4" custScaleY="163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CB0FAD-C39D-42D0-B50F-8E5405436AF1}" type="presOf" srcId="{E634BFE6-279C-4059-83B6-49573A4136B7}" destId="{41A0A0FE-D615-4211-8F9F-B67008750C1C}" srcOrd="0" destOrd="0" presId="urn:microsoft.com/office/officeart/2005/8/layout/hProcess9"/>
    <dgm:cxn modelId="{A6AF954A-AC22-475B-A2F2-9E3834BA7F39}" type="presOf" srcId="{4EEDC8E5-9B1D-43B5-A224-9720E990675B}" destId="{1505BA94-84DE-4D82-8660-6AB9086CE93F}" srcOrd="0" destOrd="0" presId="urn:microsoft.com/office/officeart/2005/8/layout/hProcess9"/>
    <dgm:cxn modelId="{06FA7749-561D-4C6F-AED8-55107B25C6F1}" type="presOf" srcId="{6D9026D2-E798-425D-92AE-1FE86084EAD5}" destId="{62FC92EE-9504-4BF8-805C-0C3503460F36}" srcOrd="0" destOrd="0" presId="urn:microsoft.com/office/officeart/2005/8/layout/hProcess9"/>
    <dgm:cxn modelId="{204466A0-B6D1-4727-8D19-A48E57ACAD56}" srcId="{4EEDC8E5-9B1D-43B5-A224-9720E990675B}" destId="{03EAF8EB-C8F3-4C98-9934-C00C7B05A4A5}" srcOrd="2" destOrd="0" parTransId="{AB9EC47D-705E-400E-86C0-8760307452A6}" sibTransId="{9A6442CB-D78E-46BF-B253-8D0430D48223}"/>
    <dgm:cxn modelId="{63F16732-AE33-4910-92D9-3E3942B38679}" type="presOf" srcId="{75AD65D9-F76D-454C-988A-85C1D97F6DA3}" destId="{72DE52C8-76DA-4E4C-86DC-82D3EA549656}" srcOrd="0" destOrd="0" presId="urn:microsoft.com/office/officeart/2005/8/layout/hProcess9"/>
    <dgm:cxn modelId="{29955AE6-263C-426B-A3B8-B97B42259A75}" srcId="{4EEDC8E5-9B1D-43B5-A224-9720E990675B}" destId="{6D9026D2-E798-425D-92AE-1FE86084EAD5}" srcOrd="1" destOrd="0" parTransId="{AEAE77DE-00F4-41EB-9AA0-4BAE31A7C98A}" sibTransId="{A8E02FC0-6855-4AAD-8C37-5265F3A9A184}"/>
    <dgm:cxn modelId="{80F6AD95-B704-4898-9B4E-D120C9A6622C}" srcId="{4EEDC8E5-9B1D-43B5-A224-9720E990675B}" destId="{E634BFE6-279C-4059-83B6-49573A4136B7}" srcOrd="0" destOrd="0" parTransId="{1BF575C1-96C0-4065-B9B4-6F8BC8B3A01D}" sibTransId="{6E5B459A-8407-4612-ADF5-A3E180564868}"/>
    <dgm:cxn modelId="{ACB424C0-03F5-4783-8217-E14A0EEE2746}" type="presOf" srcId="{03EAF8EB-C8F3-4C98-9934-C00C7B05A4A5}" destId="{2FB26406-5FB5-4367-9AF7-B0B2AC4454D3}" srcOrd="0" destOrd="0" presId="urn:microsoft.com/office/officeart/2005/8/layout/hProcess9"/>
    <dgm:cxn modelId="{E95E7C00-1FE7-4236-B9D9-F8C69245A27F}" srcId="{4EEDC8E5-9B1D-43B5-A224-9720E990675B}" destId="{75AD65D9-F76D-454C-988A-85C1D97F6DA3}" srcOrd="3" destOrd="0" parTransId="{A80E0E74-AA19-479C-95C0-514F81358D6E}" sibTransId="{DE474442-37FE-4CA1-9463-45B876557A8E}"/>
    <dgm:cxn modelId="{85C7CBA3-94EA-4AFD-821E-C4516DB78BA6}" type="presParOf" srcId="{1505BA94-84DE-4D82-8660-6AB9086CE93F}" destId="{3748E8A3-3340-4779-BD00-C353C001BD35}" srcOrd="0" destOrd="0" presId="urn:microsoft.com/office/officeart/2005/8/layout/hProcess9"/>
    <dgm:cxn modelId="{3174BA7A-E323-47F0-82B9-CB62161CC192}" type="presParOf" srcId="{1505BA94-84DE-4D82-8660-6AB9086CE93F}" destId="{B5FF49F4-800F-4D4B-BC90-625E893F144B}" srcOrd="1" destOrd="0" presId="urn:microsoft.com/office/officeart/2005/8/layout/hProcess9"/>
    <dgm:cxn modelId="{60FCD41A-C05F-4CA6-A478-81D48EED64DD}" type="presParOf" srcId="{B5FF49F4-800F-4D4B-BC90-625E893F144B}" destId="{41A0A0FE-D615-4211-8F9F-B67008750C1C}" srcOrd="0" destOrd="0" presId="urn:microsoft.com/office/officeart/2005/8/layout/hProcess9"/>
    <dgm:cxn modelId="{74E73622-607F-456C-A2C1-BAFA525CC89B}" type="presParOf" srcId="{B5FF49F4-800F-4D4B-BC90-625E893F144B}" destId="{1786648F-D4A9-4516-BCEE-7A35E5D5F722}" srcOrd="1" destOrd="0" presId="urn:microsoft.com/office/officeart/2005/8/layout/hProcess9"/>
    <dgm:cxn modelId="{08042E11-BB29-4893-8010-4EA9AF2D7C23}" type="presParOf" srcId="{B5FF49F4-800F-4D4B-BC90-625E893F144B}" destId="{62FC92EE-9504-4BF8-805C-0C3503460F36}" srcOrd="2" destOrd="0" presId="urn:microsoft.com/office/officeart/2005/8/layout/hProcess9"/>
    <dgm:cxn modelId="{C7D9EFDD-899F-446D-B648-171E14075B28}" type="presParOf" srcId="{B5FF49F4-800F-4D4B-BC90-625E893F144B}" destId="{FA66FC79-A667-47C3-B0A8-41A7C0742D99}" srcOrd="3" destOrd="0" presId="urn:microsoft.com/office/officeart/2005/8/layout/hProcess9"/>
    <dgm:cxn modelId="{07532A99-2337-4B24-86C9-41BC8CEE8946}" type="presParOf" srcId="{B5FF49F4-800F-4D4B-BC90-625E893F144B}" destId="{2FB26406-5FB5-4367-9AF7-B0B2AC4454D3}" srcOrd="4" destOrd="0" presId="urn:microsoft.com/office/officeart/2005/8/layout/hProcess9"/>
    <dgm:cxn modelId="{B9425BE2-1B77-4538-BD11-9D1D7CA1BE4F}" type="presParOf" srcId="{B5FF49F4-800F-4D4B-BC90-625E893F144B}" destId="{251D1F4E-BC43-41B7-A49E-0077546A2566}" srcOrd="5" destOrd="0" presId="urn:microsoft.com/office/officeart/2005/8/layout/hProcess9"/>
    <dgm:cxn modelId="{76B406F5-7304-471B-8CDB-C975AB2C1F8D}" type="presParOf" srcId="{B5FF49F4-800F-4D4B-BC90-625E893F144B}" destId="{72DE52C8-76DA-4E4C-86DC-82D3EA54965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ACC22A-972E-4854-A069-0D0C3A9A185B}" type="doc">
      <dgm:prSet loTypeId="urn:microsoft.com/office/officeart/2005/8/layout/pyramid1" loCatId="pyramid" qsTypeId="urn:microsoft.com/office/officeart/2005/8/quickstyle/simple1" qsCatId="simple" csTypeId="urn:microsoft.com/office/officeart/2005/8/colors/accent3_5" csCatId="accent3" phldr="1"/>
      <dgm:spPr/>
    </dgm:pt>
    <dgm:pt modelId="{9C528D84-95C2-4223-8B24-1E023D1B46B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Женевадағы орналасқан </a:t>
          </a: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ДСҰ  </a:t>
          </a:r>
          <a:r>
            <a:rPr lang="ru-RU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Хатшылы</a:t>
          </a:r>
          <a:r>
            <a:rPr lang="kk-K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ғын</a:t>
          </a: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бас директор </a:t>
          </a:r>
          <a:r>
            <a:rPr lang="ru-RU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басқарады</a:t>
          </a: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98C64-8826-4C2F-8BCE-5BAEFC392DED}" type="parTrans" cxnId="{43DC38B8-3E45-4F42-A557-2B2D9CCEABEE}">
      <dgm:prSet/>
      <dgm:spPr/>
      <dgm:t>
        <a:bodyPr/>
        <a:lstStyle/>
        <a:p>
          <a:endParaRPr lang="ru-RU"/>
        </a:p>
      </dgm:t>
    </dgm:pt>
    <dgm:pt modelId="{DEA60071-93AB-417F-B431-B1BC529DD13D}" type="sibTrans" cxnId="{43DC38B8-3E45-4F42-A557-2B2D9CCEABEE}">
      <dgm:prSet/>
      <dgm:spPr/>
      <dgm:t>
        <a:bodyPr/>
        <a:lstStyle/>
        <a:p>
          <a:endParaRPr lang="ru-RU"/>
        </a:p>
      </dgm:t>
    </dgm:pt>
    <dgm:pt modelId="{2B9E8E0B-6B38-4EE0-9951-FF2F63499591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ДСҰ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хатшылығы шешім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шығармайды.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Себебі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бұл қызмет мүше елдердің өздеріне жүктелген.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50C4676-8452-4C09-9D50-71504B8B34FF}" type="parTrans" cxnId="{A256A202-E0C9-44ED-97A4-AE376FD3D3AD}">
      <dgm:prSet/>
      <dgm:spPr/>
      <dgm:t>
        <a:bodyPr/>
        <a:lstStyle/>
        <a:p>
          <a:endParaRPr lang="ru-RU"/>
        </a:p>
      </dgm:t>
    </dgm:pt>
    <dgm:pt modelId="{1C7AFE4D-162B-4484-94B6-5677D4740BC4}" type="sibTrans" cxnId="{A256A202-E0C9-44ED-97A4-AE376FD3D3AD}">
      <dgm:prSet/>
      <dgm:spPr/>
      <dgm:t>
        <a:bodyPr/>
        <a:lstStyle/>
        <a:p>
          <a:endParaRPr lang="ru-RU"/>
        </a:p>
      </dgm:t>
    </dgm:pt>
    <dgm:pt modelId="{CB7E19B1-8FD8-4C35-8CFB-D06D790E1C9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/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Хатшылықтың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негізгі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міндеттері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әр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түрлі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кеңестер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комитеттерге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Министрлік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конференцияға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техникалық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қолдау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көрсету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дамушы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елдерге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техникалық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жәрдем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жасау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саудаға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талдау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жүргізу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ДСҰ-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ережесін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жұртшылыққа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бұхаралық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ақпарат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құралдарына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жария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7E3BD13-71CE-431D-B3F5-D09324198202}" type="parTrans" cxnId="{5F8C0142-80AF-451D-86AD-6D9FB15D197C}">
      <dgm:prSet/>
      <dgm:spPr/>
      <dgm:t>
        <a:bodyPr/>
        <a:lstStyle/>
        <a:p>
          <a:endParaRPr lang="ru-RU"/>
        </a:p>
      </dgm:t>
    </dgm:pt>
    <dgm:pt modelId="{928C3A99-F500-4DA1-BFA1-B6E888C90F9C}" type="sibTrans" cxnId="{5F8C0142-80AF-451D-86AD-6D9FB15D197C}">
      <dgm:prSet/>
      <dgm:spPr/>
      <dgm:t>
        <a:bodyPr/>
        <a:lstStyle/>
        <a:p>
          <a:endParaRPr lang="ru-RU"/>
        </a:p>
      </dgm:t>
    </dgm:pt>
    <dgm:pt modelId="{A76AF7C4-5497-4B36-AE66-D02F872E8040}" type="pres">
      <dgm:prSet presAssocID="{9AACC22A-972E-4854-A069-0D0C3A9A185B}" presName="Name0" presStyleCnt="0">
        <dgm:presLayoutVars>
          <dgm:dir/>
          <dgm:animLvl val="lvl"/>
          <dgm:resizeHandles val="exact"/>
        </dgm:presLayoutVars>
      </dgm:prSet>
      <dgm:spPr/>
    </dgm:pt>
    <dgm:pt modelId="{71759D92-330F-4876-ABA9-4991D9AE94DB}" type="pres">
      <dgm:prSet presAssocID="{9C528D84-95C2-4223-8B24-1E023D1B46BA}" presName="Name8" presStyleCnt="0"/>
      <dgm:spPr/>
    </dgm:pt>
    <dgm:pt modelId="{45953787-5268-4F28-99BF-F9261D29C9CB}" type="pres">
      <dgm:prSet presAssocID="{9C528D84-95C2-4223-8B24-1E023D1B46BA}" presName="level" presStyleLbl="node1" presStyleIdx="0" presStyleCnt="3" custLinFactNeighborX="5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0D397-8E50-4F62-9AB4-18F0A26D6167}" type="pres">
      <dgm:prSet presAssocID="{9C528D84-95C2-4223-8B24-1E023D1B46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1BFB7-B52C-4022-ABF5-561C475511F0}" type="pres">
      <dgm:prSet presAssocID="{2B9E8E0B-6B38-4EE0-9951-FF2F63499591}" presName="Name8" presStyleCnt="0"/>
      <dgm:spPr/>
    </dgm:pt>
    <dgm:pt modelId="{5457AC1B-AF15-45A1-B964-FCC7BE5F87A0}" type="pres">
      <dgm:prSet presAssocID="{2B9E8E0B-6B38-4EE0-9951-FF2F63499591}" presName="level" presStyleLbl="node1" presStyleIdx="1" presStyleCnt="3" custScaleY="731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43025-4845-4AAD-8BB9-D75B3FADCD19}" type="pres">
      <dgm:prSet presAssocID="{2B9E8E0B-6B38-4EE0-9951-FF2F634995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1B3C8-E36A-4626-A6C4-43565887D64F}" type="pres">
      <dgm:prSet presAssocID="{CB7E19B1-8FD8-4C35-8CFB-D06D790E1C95}" presName="Name8" presStyleCnt="0"/>
      <dgm:spPr/>
    </dgm:pt>
    <dgm:pt modelId="{767FBA5C-C47F-4A54-9DB0-632FAEFAE846}" type="pres">
      <dgm:prSet presAssocID="{CB7E19B1-8FD8-4C35-8CFB-D06D790E1C95}" presName="level" presStyleLbl="node1" presStyleIdx="2" presStyleCnt="3" custScaleY="1115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2A0A2-0B6A-458F-A50F-E25E26F0F638}" type="pres">
      <dgm:prSet presAssocID="{CB7E19B1-8FD8-4C35-8CFB-D06D790E1C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B51A3-B5D0-4A77-927C-5746B2DEC28D}" type="presOf" srcId="{CB7E19B1-8FD8-4C35-8CFB-D06D790E1C95}" destId="{3DB2A0A2-0B6A-458F-A50F-E25E26F0F638}" srcOrd="1" destOrd="0" presId="urn:microsoft.com/office/officeart/2005/8/layout/pyramid1"/>
    <dgm:cxn modelId="{2BAF4B6E-A22C-434C-BF43-4B7573B9468D}" type="presOf" srcId="{9C528D84-95C2-4223-8B24-1E023D1B46BA}" destId="{45953787-5268-4F28-99BF-F9261D29C9CB}" srcOrd="0" destOrd="0" presId="urn:microsoft.com/office/officeart/2005/8/layout/pyramid1"/>
    <dgm:cxn modelId="{A256A202-E0C9-44ED-97A4-AE376FD3D3AD}" srcId="{9AACC22A-972E-4854-A069-0D0C3A9A185B}" destId="{2B9E8E0B-6B38-4EE0-9951-FF2F63499591}" srcOrd="1" destOrd="0" parTransId="{350C4676-8452-4C09-9D50-71504B8B34FF}" sibTransId="{1C7AFE4D-162B-4484-94B6-5677D4740BC4}"/>
    <dgm:cxn modelId="{A60B77CD-FCF6-4A65-80F6-31F9F51D25C3}" type="presOf" srcId="{2B9E8E0B-6B38-4EE0-9951-FF2F63499591}" destId="{5457AC1B-AF15-45A1-B964-FCC7BE5F87A0}" srcOrd="0" destOrd="0" presId="urn:microsoft.com/office/officeart/2005/8/layout/pyramid1"/>
    <dgm:cxn modelId="{6C8FD93C-B8E7-4E21-930D-EAE9366860DE}" type="presOf" srcId="{9AACC22A-972E-4854-A069-0D0C3A9A185B}" destId="{A76AF7C4-5497-4B36-AE66-D02F872E8040}" srcOrd="0" destOrd="0" presId="urn:microsoft.com/office/officeart/2005/8/layout/pyramid1"/>
    <dgm:cxn modelId="{DAEB1F1F-7A43-476C-B4E4-22E36E1134DE}" type="presOf" srcId="{2B9E8E0B-6B38-4EE0-9951-FF2F63499591}" destId="{BA043025-4845-4AAD-8BB9-D75B3FADCD19}" srcOrd="1" destOrd="0" presId="urn:microsoft.com/office/officeart/2005/8/layout/pyramid1"/>
    <dgm:cxn modelId="{43DC38B8-3E45-4F42-A557-2B2D9CCEABEE}" srcId="{9AACC22A-972E-4854-A069-0D0C3A9A185B}" destId="{9C528D84-95C2-4223-8B24-1E023D1B46BA}" srcOrd="0" destOrd="0" parTransId="{2E998C64-8826-4C2F-8BCE-5BAEFC392DED}" sibTransId="{DEA60071-93AB-417F-B431-B1BC529DD13D}"/>
    <dgm:cxn modelId="{5F8C0142-80AF-451D-86AD-6D9FB15D197C}" srcId="{9AACC22A-972E-4854-A069-0D0C3A9A185B}" destId="{CB7E19B1-8FD8-4C35-8CFB-D06D790E1C95}" srcOrd="2" destOrd="0" parTransId="{07E3BD13-71CE-431D-B3F5-D09324198202}" sibTransId="{928C3A99-F500-4DA1-BFA1-B6E888C90F9C}"/>
    <dgm:cxn modelId="{563B4CD2-C8BF-482B-A170-DAF0E872708A}" type="presOf" srcId="{CB7E19B1-8FD8-4C35-8CFB-D06D790E1C95}" destId="{767FBA5C-C47F-4A54-9DB0-632FAEFAE846}" srcOrd="0" destOrd="0" presId="urn:microsoft.com/office/officeart/2005/8/layout/pyramid1"/>
    <dgm:cxn modelId="{5CEAB16A-00DA-4783-B4C3-58B06331F070}" type="presOf" srcId="{9C528D84-95C2-4223-8B24-1E023D1B46BA}" destId="{B120D397-8E50-4F62-9AB4-18F0A26D6167}" srcOrd="1" destOrd="0" presId="urn:microsoft.com/office/officeart/2005/8/layout/pyramid1"/>
    <dgm:cxn modelId="{B8F22AA1-344F-4EBE-9F70-FC86634EAF49}" type="presParOf" srcId="{A76AF7C4-5497-4B36-AE66-D02F872E8040}" destId="{71759D92-330F-4876-ABA9-4991D9AE94DB}" srcOrd="0" destOrd="0" presId="urn:microsoft.com/office/officeart/2005/8/layout/pyramid1"/>
    <dgm:cxn modelId="{189CA48C-4714-441E-8076-8392B0DE12F8}" type="presParOf" srcId="{71759D92-330F-4876-ABA9-4991D9AE94DB}" destId="{45953787-5268-4F28-99BF-F9261D29C9CB}" srcOrd="0" destOrd="0" presId="urn:microsoft.com/office/officeart/2005/8/layout/pyramid1"/>
    <dgm:cxn modelId="{879BD5AB-B8BF-4B75-89F7-751FBBDDE805}" type="presParOf" srcId="{71759D92-330F-4876-ABA9-4991D9AE94DB}" destId="{B120D397-8E50-4F62-9AB4-18F0A26D6167}" srcOrd="1" destOrd="0" presId="urn:microsoft.com/office/officeart/2005/8/layout/pyramid1"/>
    <dgm:cxn modelId="{B1072126-3349-4CDB-A092-521D9BE74DF7}" type="presParOf" srcId="{A76AF7C4-5497-4B36-AE66-D02F872E8040}" destId="{AA91BFB7-B52C-4022-ABF5-561C475511F0}" srcOrd="1" destOrd="0" presId="urn:microsoft.com/office/officeart/2005/8/layout/pyramid1"/>
    <dgm:cxn modelId="{99BC6E43-586A-4CAA-B7E3-B9ABEF56FCB3}" type="presParOf" srcId="{AA91BFB7-B52C-4022-ABF5-561C475511F0}" destId="{5457AC1B-AF15-45A1-B964-FCC7BE5F87A0}" srcOrd="0" destOrd="0" presId="urn:microsoft.com/office/officeart/2005/8/layout/pyramid1"/>
    <dgm:cxn modelId="{99CF8A50-89BF-4D86-B08F-4D3306052AB2}" type="presParOf" srcId="{AA91BFB7-B52C-4022-ABF5-561C475511F0}" destId="{BA043025-4845-4AAD-8BB9-D75B3FADCD19}" srcOrd="1" destOrd="0" presId="urn:microsoft.com/office/officeart/2005/8/layout/pyramid1"/>
    <dgm:cxn modelId="{06728872-48F0-4CB9-AC71-A16AF8C53540}" type="presParOf" srcId="{A76AF7C4-5497-4B36-AE66-D02F872E8040}" destId="{1671B3C8-E36A-4626-A6C4-43565887D64F}" srcOrd="2" destOrd="0" presId="urn:microsoft.com/office/officeart/2005/8/layout/pyramid1"/>
    <dgm:cxn modelId="{AFBFF8FE-CF4D-427E-A0CE-13CC2B01DC87}" type="presParOf" srcId="{1671B3C8-E36A-4626-A6C4-43565887D64F}" destId="{767FBA5C-C47F-4A54-9DB0-632FAEFAE846}" srcOrd="0" destOrd="0" presId="urn:microsoft.com/office/officeart/2005/8/layout/pyramid1"/>
    <dgm:cxn modelId="{178D5AA2-44F8-4EF4-9845-944075C017B6}" type="presParOf" srcId="{1671B3C8-E36A-4626-A6C4-43565887D64F}" destId="{3DB2A0A2-0B6A-458F-A50F-E25E26F0F638}" srcOrd="1" destOrd="0" presId="urn:microsoft.com/office/officeart/2005/8/layout/pyramid1"/>
  </dgm:cxnLst>
  <dgm:bg>
    <a:gradFill>
      <a:gsLst>
        <a:gs pos="0">
          <a:srgbClr val="03D4A8"/>
        </a:gs>
        <a:gs pos="25000">
          <a:srgbClr val="21D6E0"/>
        </a:gs>
        <a:gs pos="75000">
          <a:srgbClr val="0087E6"/>
        </a:gs>
        <a:gs pos="100000">
          <a:srgbClr val="005CBF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791FF3-1DC3-4349-A0B5-016421A6683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33CFCE-7D4C-4D39-B812-2D1E561181F8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Тауар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саудасы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жөніндегі кеңес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700" dirty="0">
            <a:latin typeface="Times New Roman" pitchFamily="18" charset="0"/>
            <a:cs typeface="Times New Roman" pitchFamily="18" charset="0"/>
          </a:endParaRPr>
        </a:p>
      </dgm:t>
    </dgm:pt>
    <dgm:pt modelId="{EC581B01-5437-4E62-AE15-C0650FC0BFDA}" type="parTrans" cxnId="{5991C8A6-A0EE-40F7-811E-E98E00F2BEFC}">
      <dgm:prSet/>
      <dgm:spPr/>
      <dgm:t>
        <a:bodyPr/>
        <a:lstStyle/>
        <a:p>
          <a:endParaRPr lang="ru-RU"/>
        </a:p>
      </dgm:t>
    </dgm:pt>
    <dgm:pt modelId="{77111AC0-E7FB-41F7-8E30-14CD72957B87}" type="sibTrans" cxnId="{5991C8A6-A0EE-40F7-811E-E98E00F2BEFC}">
      <dgm:prSet/>
      <dgm:spPr/>
      <dgm:t>
        <a:bodyPr/>
        <a:lstStyle/>
        <a:p>
          <a:endParaRPr lang="ru-RU"/>
        </a:p>
      </dgm:t>
    </dgm:pt>
    <dgm:pt modelId="{C3D6E3AE-148D-4DB0-A23D-225B5111A8B7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сауда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саласындағы келісімдер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мен ДСҰ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принциптерінің орындалуын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бақылайтын арнайы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комитеттердің іс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қызметін басқарады.</a:t>
          </a:r>
          <a:endParaRPr lang="ru-RU" sz="2700" dirty="0">
            <a:latin typeface="Times New Roman" pitchFamily="18" charset="0"/>
            <a:cs typeface="Times New Roman" pitchFamily="18" charset="0"/>
          </a:endParaRPr>
        </a:p>
      </dgm:t>
    </dgm:pt>
    <dgm:pt modelId="{41430D85-E23A-4361-9C14-0EB7181DFA08}" type="parTrans" cxnId="{81640723-F145-40E1-8DEE-2095CB7B0F2D}">
      <dgm:prSet/>
      <dgm:spPr/>
      <dgm:t>
        <a:bodyPr/>
        <a:lstStyle/>
        <a:p>
          <a:endParaRPr lang="ru-RU"/>
        </a:p>
      </dgm:t>
    </dgm:pt>
    <dgm:pt modelId="{929041DE-34C7-41F5-9A82-4F9060210FE7}" type="sibTrans" cxnId="{81640723-F145-40E1-8DEE-2095CB7B0F2D}">
      <dgm:prSet/>
      <dgm:spPr/>
      <dgm:t>
        <a:bodyPr/>
        <a:lstStyle/>
        <a:p>
          <a:endParaRPr lang="ru-RU"/>
        </a:p>
      </dgm:t>
    </dgm:pt>
    <dgm:pt modelId="{20700934-6912-4FC5-9EF6-AE777E7C05EF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Қызмет саудасы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жөніндегі кеңес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700" dirty="0">
            <a:latin typeface="Times New Roman" pitchFamily="18" charset="0"/>
            <a:cs typeface="Times New Roman" pitchFamily="18" charset="0"/>
          </a:endParaRPr>
        </a:p>
      </dgm:t>
    </dgm:pt>
    <dgm:pt modelId="{0F781E00-CDA7-47BA-AA3D-26F48441149C}" type="parTrans" cxnId="{340BE264-A58B-4A10-A003-159EAE28F70B}">
      <dgm:prSet/>
      <dgm:spPr/>
      <dgm:t>
        <a:bodyPr/>
        <a:lstStyle/>
        <a:p>
          <a:endParaRPr lang="ru-RU"/>
        </a:p>
      </dgm:t>
    </dgm:pt>
    <dgm:pt modelId="{489B77D0-0E29-46A2-BD62-A8E2FFA4ED59}" type="sibTrans" cxnId="{340BE264-A58B-4A10-A003-159EAE28F70B}">
      <dgm:prSet/>
      <dgm:spPr/>
      <dgm:t>
        <a:bodyPr/>
        <a:lstStyle/>
        <a:p>
          <a:endParaRPr lang="ru-RU"/>
        </a:p>
      </dgm:t>
    </dgm:pt>
    <dgm:pt modelId="{8FE25CE0-D49C-4201-8A47-C82393EF370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Оның құрамына қаржы қызметін саудалау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және кәсіби қызмет жөніндегі жұмыс тобы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кіреді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700" dirty="0">
            <a:latin typeface="Times New Roman" pitchFamily="18" charset="0"/>
            <a:cs typeface="Times New Roman" pitchFamily="18" charset="0"/>
          </a:endParaRPr>
        </a:p>
      </dgm:t>
    </dgm:pt>
    <dgm:pt modelId="{3CC44F72-F120-408F-81EF-63951BA4E679}" type="parTrans" cxnId="{78599A21-4300-4916-9FFB-934F130E785C}">
      <dgm:prSet/>
      <dgm:spPr/>
      <dgm:t>
        <a:bodyPr/>
        <a:lstStyle/>
        <a:p>
          <a:endParaRPr lang="ru-RU"/>
        </a:p>
      </dgm:t>
    </dgm:pt>
    <dgm:pt modelId="{0B414E9D-B5F6-4914-A5A0-113BB08C953D}" type="sibTrans" cxnId="{78599A21-4300-4916-9FFB-934F130E785C}">
      <dgm:prSet/>
      <dgm:spPr/>
      <dgm:t>
        <a:bodyPr/>
        <a:lstStyle/>
        <a:p>
          <a:endParaRPr lang="ru-RU"/>
        </a:p>
      </dgm:t>
    </dgm:pt>
    <dgm:pt modelId="{077F6109-F955-4B25-8E96-F5147638944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300" dirty="0" err="1" smtClean="0">
              <a:latin typeface="Times New Roman" pitchFamily="18" charset="0"/>
              <a:cs typeface="Times New Roman" pitchFamily="18" charset="0"/>
            </a:rPr>
            <a:t>Интеллектуальдық меншік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dirty="0" err="1" smtClean="0">
              <a:latin typeface="Times New Roman" pitchFamily="18" charset="0"/>
              <a:cs typeface="Times New Roman" pitchFamily="18" charset="0"/>
            </a:rPr>
            <a:t>құқығының сауда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dirty="0" err="1" smtClean="0">
              <a:latin typeface="Times New Roman" pitchFamily="18" charset="0"/>
              <a:cs typeface="Times New Roman" pitchFamily="18" charset="0"/>
            </a:rPr>
            <a:t>аспектілері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dirty="0" err="1" smtClean="0">
              <a:latin typeface="Times New Roman" pitchFamily="18" charset="0"/>
              <a:cs typeface="Times New Roman" pitchFamily="18" charset="0"/>
            </a:rPr>
            <a:t>жөніндегі кеңес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300" dirty="0">
            <a:latin typeface="Times New Roman" pitchFamily="18" charset="0"/>
            <a:cs typeface="Times New Roman" pitchFamily="18" charset="0"/>
          </a:endParaRPr>
        </a:p>
      </dgm:t>
    </dgm:pt>
    <dgm:pt modelId="{D9679791-F2C0-4ECF-A674-44F326CD7066}" type="parTrans" cxnId="{0058D785-CD91-4D7C-AA72-39B797D50951}">
      <dgm:prSet/>
      <dgm:spPr/>
      <dgm:t>
        <a:bodyPr/>
        <a:lstStyle/>
        <a:p>
          <a:endParaRPr lang="ru-RU"/>
        </a:p>
      </dgm:t>
    </dgm:pt>
    <dgm:pt modelId="{54E3A172-8A00-4807-B4BA-26BCD1DF4D2D}" type="sibTrans" cxnId="{0058D785-CD91-4D7C-AA72-39B797D50951}">
      <dgm:prSet/>
      <dgm:spPr/>
      <dgm:t>
        <a:bodyPr/>
        <a:lstStyle/>
        <a:p>
          <a:endParaRPr lang="ru-RU"/>
        </a:p>
      </dgm:t>
    </dgm:pt>
    <dgm:pt modelId="{2641185F-CAF6-4190-8E52-47EBEF6643D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ТРИПС </a:t>
          </a:r>
          <a:r>
            <a:rPr lang="ru-RU" sz="2300" dirty="0" err="1" smtClean="0">
              <a:latin typeface="Times New Roman" pitchFamily="18" charset="0"/>
              <a:cs typeface="Times New Roman" pitchFamily="18" charset="0"/>
            </a:rPr>
            <a:t>келісімінің орындалуын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dirty="0" err="1" smtClean="0">
              <a:latin typeface="Times New Roman" pitchFamily="18" charset="0"/>
              <a:cs typeface="Times New Roman" pitchFamily="18" charset="0"/>
            </a:rPr>
            <a:t>бақылауды жүзеге асырумен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dirty="0" err="1" smtClean="0">
              <a:latin typeface="Times New Roman" pitchFamily="18" charset="0"/>
              <a:cs typeface="Times New Roman" pitchFamily="18" charset="0"/>
            </a:rPr>
            <a:t>қатар жалған тауарларды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dirty="0" err="1" smtClean="0">
              <a:latin typeface="Times New Roman" pitchFamily="18" charset="0"/>
              <a:cs typeface="Times New Roman" pitchFamily="18" charset="0"/>
            </a:rPr>
            <a:t>халықаралық саудалауға байланысты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dirty="0" err="1" smtClean="0">
              <a:latin typeface="Times New Roman" pitchFamily="18" charset="0"/>
              <a:cs typeface="Times New Roman" pitchFamily="18" charset="0"/>
            </a:rPr>
            <a:t>жанжалдардың пайда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dirty="0" err="1" smtClean="0">
              <a:latin typeface="Times New Roman" pitchFamily="18" charset="0"/>
              <a:cs typeface="Times New Roman" pitchFamily="18" charset="0"/>
            </a:rPr>
            <a:t>болуының алдын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dirty="0" err="1" smtClean="0"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3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dirty="0" err="1" smtClean="0">
              <a:latin typeface="Times New Roman" pitchFamily="18" charset="0"/>
              <a:cs typeface="Times New Roman" pitchFamily="18" charset="0"/>
            </a:rPr>
            <a:t>мәселелерімен шұғылданады</a:t>
          </a:r>
          <a:endParaRPr lang="ru-RU" sz="2300" dirty="0">
            <a:latin typeface="Times New Roman" pitchFamily="18" charset="0"/>
            <a:cs typeface="Times New Roman" pitchFamily="18" charset="0"/>
          </a:endParaRPr>
        </a:p>
      </dgm:t>
    </dgm:pt>
    <dgm:pt modelId="{3A599CD7-5191-4C34-AC1D-27E277870616}" type="parTrans" cxnId="{06482EC6-F713-428B-B627-70C2403508C7}">
      <dgm:prSet/>
      <dgm:spPr/>
      <dgm:t>
        <a:bodyPr/>
        <a:lstStyle/>
        <a:p>
          <a:endParaRPr lang="ru-RU"/>
        </a:p>
      </dgm:t>
    </dgm:pt>
    <dgm:pt modelId="{76C8D5D4-0F27-4694-BDBD-0758607C0800}" type="sibTrans" cxnId="{06482EC6-F713-428B-B627-70C2403508C7}">
      <dgm:prSet/>
      <dgm:spPr/>
      <dgm:t>
        <a:bodyPr/>
        <a:lstStyle/>
        <a:p>
          <a:endParaRPr lang="ru-RU"/>
        </a:p>
      </dgm:t>
    </dgm:pt>
    <dgm:pt modelId="{DD224B91-AA09-40C4-A67A-1D34E5ECF640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ГАТТС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келісімінің орындалуын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dirty="0" err="1" smtClean="0">
              <a:latin typeface="Times New Roman" pitchFamily="18" charset="0"/>
              <a:cs typeface="Times New Roman" pitchFamily="18" charset="0"/>
            </a:rPr>
            <a:t>қадағалайды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700" dirty="0">
            <a:latin typeface="Times New Roman" pitchFamily="18" charset="0"/>
            <a:cs typeface="Times New Roman" pitchFamily="18" charset="0"/>
          </a:endParaRPr>
        </a:p>
      </dgm:t>
    </dgm:pt>
    <dgm:pt modelId="{B482DB7E-24F9-4A9D-B441-10198935AC5A}" type="sibTrans" cxnId="{F5E77A24-0A68-4B32-BC27-31977C959E8E}">
      <dgm:prSet/>
      <dgm:spPr/>
      <dgm:t>
        <a:bodyPr/>
        <a:lstStyle/>
        <a:p>
          <a:endParaRPr lang="ru-RU"/>
        </a:p>
      </dgm:t>
    </dgm:pt>
    <dgm:pt modelId="{D0AF86BB-D010-48BB-B229-A09343C006CA}" type="parTrans" cxnId="{F5E77A24-0A68-4B32-BC27-31977C959E8E}">
      <dgm:prSet/>
      <dgm:spPr/>
      <dgm:t>
        <a:bodyPr/>
        <a:lstStyle/>
        <a:p>
          <a:endParaRPr lang="ru-RU"/>
        </a:p>
      </dgm:t>
    </dgm:pt>
    <dgm:pt modelId="{353EE826-58DA-4CAF-9954-74BE200B15F6}" type="pres">
      <dgm:prSet presAssocID="{99791FF3-1DC3-4349-A0B5-016421A668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C30174-1867-4180-B173-68930017ED01}" type="pres">
      <dgm:prSet presAssocID="{2233CFCE-7D4C-4D39-B812-2D1E561181F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FF2E3-4186-40BF-B20F-7CB228C6E3A0}" type="pres">
      <dgm:prSet presAssocID="{77111AC0-E7FB-41F7-8E30-14CD72957B87}" presName="sibTrans" presStyleCnt="0"/>
      <dgm:spPr/>
    </dgm:pt>
    <dgm:pt modelId="{6DC97724-AB1E-45DD-961F-7A764D1D281B}" type="pres">
      <dgm:prSet presAssocID="{20700934-6912-4FC5-9EF6-AE777E7C05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4B30A-249D-4593-8B7A-6CA82EF6A4C5}" type="pres">
      <dgm:prSet presAssocID="{489B77D0-0E29-46A2-BD62-A8E2FFA4ED59}" presName="sibTrans" presStyleCnt="0"/>
      <dgm:spPr/>
    </dgm:pt>
    <dgm:pt modelId="{A15BE0A1-F108-430C-A776-35C0649F0149}" type="pres">
      <dgm:prSet presAssocID="{077F6109-F955-4B25-8E96-F5147638944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2E3A6B-4E1C-41B0-A0DB-42AB0330F1F7}" type="presOf" srcId="{8FE25CE0-D49C-4201-8A47-C82393EF3702}" destId="{6DC97724-AB1E-45DD-961F-7A764D1D281B}" srcOrd="0" destOrd="2" presId="urn:microsoft.com/office/officeart/2005/8/layout/hList6"/>
    <dgm:cxn modelId="{06482EC6-F713-428B-B627-70C2403508C7}" srcId="{077F6109-F955-4B25-8E96-F5147638944F}" destId="{2641185F-CAF6-4190-8E52-47EBEF6643D3}" srcOrd="0" destOrd="0" parTransId="{3A599CD7-5191-4C34-AC1D-27E277870616}" sibTransId="{76C8D5D4-0F27-4694-BDBD-0758607C0800}"/>
    <dgm:cxn modelId="{F5E77A24-0A68-4B32-BC27-31977C959E8E}" srcId="{20700934-6912-4FC5-9EF6-AE777E7C05EF}" destId="{DD224B91-AA09-40C4-A67A-1D34E5ECF640}" srcOrd="0" destOrd="0" parTransId="{D0AF86BB-D010-48BB-B229-A09343C006CA}" sibTransId="{B482DB7E-24F9-4A9D-B441-10198935AC5A}"/>
    <dgm:cxn modelId="{340BE264-A58B-4A10-A003-159EAE28F70B}" srcId="{99791FF3-1DC3-4349-A0B5-016421A66835}" destId="{20700934-6912-4FC5-9EF6-AE777E7C05EF}" srcOrd="1" destOrd="0" parTransId="{0F781E00-CDA7-47BA-AA3D-26F48441149C}" sibTransId="{489B77D0-0E29-46A2-BD62-A8E2FFA4ED59}"/>
    <dgm:cxn modelId="{0058D785-CD91-4D7C-AA72-39B797D50951}" srcId="{99791FF3-1DC3-4349-A0B5-016421A66835}" destId="{077F6109-F955-4B25-8E96-F5147638944F}" srcOrd="2" destOrd="0" parTransId="{D9679791-F2C0-4ECF-A674-44F326CD7066}" sibTransId="{54E3A172-8A00-4807-B4BA-26BCD1DF4D2D}"/>
    <dgm:cxn modelId="{F5B4F242-22DC-4CF5-A75F-F28EB43A294F}" type="presOf" srcId="{077F6109-F955-4B25-8E96-F5147638944F}" destId="{A15BE0A1-F108-430C-A776-35C0649F0149}" srcOrd="0" destOrd="0" presId="urn:microsoft.com/office/officeart/2005/8/layout/hList6"/>
    <dgm:cxn modelId="{5991C8A6-A0EE-40F7-811E-E98E00F2BEFC}" srcId="{99791FF3-1DC3-4349-A0B5-016421A66835}" destId="{2233CFCE-7D4C-4D39-B812-2D1E561181F8}" srcOrd="0" destOrd="0" parTransId="{EC581B01-5437-4E62-AE15-C0650FC0BFDA}" sibTransId="{77111AC0-E7FB-41F7-8E30-14CD72957B87}"/>
    <dgm:cxn modelId="{F420BC74-4586-4D4F-89D2-3A52B8A20F5C}" type="presOf" srcId="{C3D6E3AE-148D-4DB0-A23D-225B5111A8B7}" destId="{4BC30174-1867-4180-B173-68930017ED01}" srcOrd="0" destOrd="1" presId="urn:microsoft.com/office/officeart/2005/8/layout/hList6"/>
    <dgm:cxn modelId="{78599A21-4300-4916-9FFB-934F130E785C}" srcId="{20700934-6912-4FC5-9EF6-AE777E7C05EF}" destId="{8FE25CE0-D49C-4201-8A47-C82393EF3702}" srcOrd="1" destOrd="0" parTransId="{3CC44F72-F120-408F-81EF-63951BA4E679}" sibTransId="{0B414E9D-B5F6-4914-A5A0-113BB08C953D}"/>
    <dgm:cxn modelId="{F2D673B2-6140-4202-BB21-A44986746876}" type="presOf" srcId="{99791FF3-1DC3-4349-A0B5-016421A66835}" destId="{353EE826-58DA-4CAF-9954-74BE200B15F6}" srcOrd="0" destOrd="0" presId="urn:microsoft.com/office/officeart/2005/8/layout/hList6"/>
    <dgm:cxn modelId="{81640723-F145-40E1-8DEE-2095CB7B0F2D}" srcId="{2233CFCE-7D4C-4D39-B812-2D1E561181F8}" destId="{C3D6E3AE-148D-4DB0-A23D-225B5111A8B7}" srcOrd="0" destOrd="0" parTransId="{41430D85-E23A-4361-9C14-0EB7181DFA08}" sibTransId="{929041DE-34C7-41F5-9A82-4F9060210FE7}"/>
    <dgm:cxn modelId="{81A8749B-2CE4-4A70-BEE4-87C93974D933}" type="presOf" srcId="{2641185F-CAF6-4190-8E52-47EBEF6643D3}" destId="{A15BE0A1-F108-430C-A776-35C0649F0149}" srcOrd="0" destOrd="1" presId="urn:microsoft.com/office/officeart/2005/8/layout/hList6"/>
    <dgm:cxn modelId="{0B6E26ED-F8E0-4DFB-BEC6-BCCCA1DDEE9D}" type="presOf" srcId="{DD224B91-AA09-40C4-A67A-1D34E5ECF640}" destId="{6DC97724-AB1E-45DD-961F-7A764D1D281B}" srcOrd="0" destOrd="1" presId="urn:microsoft.com/office/officeart/2005/8/layout/hList6"/>
    <dgm:cxn modelId="{6D337D8D-F3FF-4817-91F6-C4927DF32ADF}" type="presOf" srcId="{20700934-6912-4FC5-9EF6-AE777E7C05EF}" destId="{6DC97724-AB1E-45DD-961F-7A764D1D281B}" srcOrd="0" destOrd="0" presId="urn:microsoft.com/office/officeart/2005/8/layout/hList6"/>
    <dgm:cxn modelId="{B2F11012-C7CA-42D1-A3F4-EAA2F7D48757}" type="presOf" srcId="{2233CFCE-7D4C-4D39-B812-2D1E561181F8}" destId="{4BC30174-1867-4180-B173-68930017ED01}" srcOrd="0" destOrd="0" presId="urn:microsoft.com/office/officeart/2005/8/layout/hList6"/>
    <dgm:cxn modelId="{D6BCDE3A-F33D-4ED8-9CD0-DAE69F5193FF}" type="presParOf" srcId="{353EE826-58DA-4CAF-9954-74BE200B15F6}" destId="{4BC30174-1867-4180-B173-68930017ED01}" srcOrd="0" destOrd="0" presId="urn:microsoft.com/office/officeart/2005/8/layout/hList6"/>
    <dgm:cxn modelId="{7115C9BD-BDE2-49C8-837B-93C26707925C}" type="presParOf" srcId="{353EE826-58DA-4CAF-9954-74BE200B15F6}" destId="{2F1FF2E3-4186-40BF-B20F-7CB228C6E3A0}" srcOrd="1" destOrd="0" presId="urn:microsoft.com/office/officeart/2005/8/layout/hList6"/>
    <dgm:cxn modelId="{8B7C1A15-0F9B-4E92-99C7-4D46662370DC}" type="presParOf" srcId="{353EE826-58DA-4CAF-9954-74BE200B15F6}" destId="{6DC97724-AB1E-45DD-961F-7A764D1D281B}" srcOrd="2" destOrd="0" presId="urn:microsoft.com/office/officeart/2005/8/layout/hList6"/>
    <dgm:cxn modelId="{5BDBBD6A-1115-44C9-93CC-D14E7891F82C}" type="presParOf" srcId="{353EE826-58DA-4CAF-9954-74BE200B15F6}" destId="{13B4B30A-249D-4593-8B7A-6CA82EF6A4C5}" srcOrd="3" destOrd="0" presId="urn:microsoft.com/office/officeart/2005/8/layout/hList6"/>
    <dgm:cxn modelId="{FFE748B3-A856-4755-BED8-AC7083630DB3}" type="presParOf" srcId="{353EE826-58DA-4CAF-9954-74BE200B15F6}" destId="{A15BE0A1-F108-430C-A776-35C0649F0149}" srcOrd="4" destOrd="0" presId="urn:microsoft.com/office/officeart/2005/8/layout/hList6"/>
  </dgm:cxnLst>
  <dgm:bg>
    <a:gradFill>
      <a:gsLst>
        <a:gs pos="0">
          <a:srgbClr val="FFFFFF"/>
        </a:gs>
        <a:gs pos="7001">
          <a:srgbClr val="E6E6E6"/>
        </a:gs>
        <a:gs pos="32001">
          <a:srgbClr val="7D8496"/>
        </a:gs>
        <a:gs pos="47000">
          <a:srgbClr val="E6E6E6"/>
        </a:gs>
        <a:gs pos="85001">
          <a:srgbClr val="7D8496"/>
        </a:gs>
        <a:gs pos="100000">
          <a:srgbClr val="E6E6E6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198DC-40B4-4540-9670-65B964A86862}">
      <dsp:nvSpPr>
        <dsp:cNvPr id="0" name=""/>
        <dsp:cNvSpPr/>
      </dsp:nvSpPr>
      <dsp:spPr>
        <a:xfrm>
          <a:off x="3762" y="138736"/>
          <a:ext cx="2036932" cy="122215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Ауыл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шаруашылығы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жөніндегі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келісім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423" y="198397"/>
        <a:ext cx="1917610" cy="1102837"/>
      </dsp:txXfrm>
    </dsp:sp>
    <dsp:sp modelId="{5E9F101E-444D-4EBF-AA19-941A21CBFEA2}">
      <dsp:nvSpPr>
        <dsp:cNvPr id="0" name=""/>
        <dsp:cNvSpPr/>
      </dsp:nvSpPr>
      <dsp:spPr>
        <a:xfrm>
          <a:off x="2244387" y="138736"/>
          <a:ext cx="2036932" cy="1222159"/>
        </a:xfrm>
        <a:prstGeom prst="rect">
          <a:avLst/>
        </a:prstGeom>
        <a:solidFill>
          <a:schemeClr val="accent2">
            <a:shade val="80000"/>
            <a:hueOff val="-40118"/>
            <a:satOff val="847"/>
            <a:lumOff val="22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Тарифтер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сауда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жөніндегі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Бас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келісім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44387" y="138736"/>
        <a:ext cx="2036932" cy="1222159"/>
      </dsp:txXfrm>
    </dsp:sp>
    <dsp:sp modelId="{492F7C3C-B882-4263-B2DE-E4E749E90B65}">
      <dsp:nvSpPr>
        <dsp:cNvPr id="0" name=""/>
        <dsp:cNvSpPr/>
      </dsp:nvSpPr>
      <dsp:spPr>
        <a:xfrm>
          <a:off x="4485013" y="138736"/>
          <a:ext cx="2036932" cy="1222159"/>
        </a:xfrm>
        <a:prstGeom prst="rect">
          <a:avLst/>
        </a:prstGeom>
        <a:solidFill>
          <a:schemeClr val="accent2">
            <a:shade val="80000"/>
            <a:hueOff val="-80236"/>
            <a:satOff val="1694"/>
            <a:lumOff val="45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Тоқыма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бұйымдары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киім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85013" y="138736"/>
        <a:ext cx="2036932" cy="1222159"/>
      </dsp:txXfrm>
    </dsp:sp>
    <dsp:sp modelId="{46790D3F-6585-43FB-B73F-91C00B84998A}">
      <dsp:nvSpPr>
        <dsp:cNvPr id="0" name=""/>
        <dsp:cNvSpPr/>
      </dsp:nvSpPr>
      <dsp:spPr>
        <a:xfrm>
          <a:off x="6725638" y="138736"/>
          <a:ext cx="2036932" cy="1222159"/>
        </a:xfrm>
        <a:prstGeom prst="rect">
          <a:avLst/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Санитарлық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фитосанитарлық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нормалар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жөніндегі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келісім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25638" y="138736"/>
        <a:ext cx="2036932" cy="1222159"/>
      </dsp:txXfrm>
    </dsp:sp>
    <dsp:sp modelId="{D32D50C4-FFD3-4C97-BB19-3E9F0772CB97}">
      <dsp:nvSpPr>
        <dsp:cNvPr id="0" name=""/>
        <dsp:cNvSpPr/>
      </dsp:nvSpPr>
      <dsp:spPr>
        <a:xfrm>
          <a:off x="8966264" y="138736"/>
          <a:ext cx="2036932" cy="1222159"/>
        </a:xfrm>
        <a:prstGeom prst="rect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Саудадағы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техникалық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кедергілер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жөніндегі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келісім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66264" y="138736"/>
        <a:ext cx="2036932" cy="1222159"/>
      </dsp:txXfrm>
    </dsp:sp>
    <dsp:sp modelId="{F40D9861-4CCD-4485-8CDA-44F8B5341408}">
      <dsp:nvSpPr>
        <dsp:cNvPr id="0" name=""/>
        <dsp:cNvSpPr/>
      </dsp:nvSpPr>
      <dsp:spPr>
        <a:xfrm>
          <a:off x="3762" y="1564589"/>
          <a:ext cx="2036932" cy="1222159"/>
        </a:xfrm>
        <a:prstGeom prst="rect">
          <a:avLst/>
        </a:prstGeom>
        <a:solidFill>
          <a:schemeClr val="accent2">
            <a:shade val="80000"/>
            <a:hueOff val="-200590"/>
            <a:satOff val="4236"/>
            <a:lumOff val="112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Саудаға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байланысты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инвестициялық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шаралар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жөніндегі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келісім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62" y="1564589"/>
        <a:ext cx="2036932" cy="1222159"/>
      </dsp:txXfrm>
    </dsp:sp>
    <dsp:sp modelId="{F4758F22-A80F-4FF1-AC03-EBEDC39E67C5}">
      <dsp:nvSpPr>
        <dsp:cNvPr id="0" name=""/>
        <dsp:cNvSpPr/>
      </dsp:nvSpPr>
      <dsp:spPr>
        <a:xfrm>
          <a:off x="2244387" y="1564589"/>
          <a:ext cx="2036932" cy="1222159"/>
        </a:xfrm>
        <a:prstGeom prst="rect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Тауарларды кедендік бағалау жөніндегі келісім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44387" y="1564589"/>
        <a:ext cx="2036932" cy="1222159"/>
      </dsp:txXfrm>
    </dsp:sp>
    <dsp:sp modelId="{898916A3-62B5-454B-920F-0B1394C5733D}">
      <dsp:nvSpPr>
        <dsp:cNvPr id="0" name=""/>
        <dsp:cNvSpPr/>
      </dsp:nvSpPr>
      <dsp:spPr>
        <a:xfrm>
          <a:off x="4485013" y="1564589"/>
          <a:ext cx="2036932" cy="1222159"/>
        </a:xfrm>
        <a:prstGeom prst="rect">
          <a:avLst/>
        </a:prstGeom>
        <a:solidFill>
          <a:schemeClr val="accent2">
            <a:shade val="80000"/>
            <a:hueOff val="-280825"/>
            <a:satOff val="5930"/>
            <a:lumOff val="157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Тауарды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жөнелтеу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алдындағы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инспекция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жөніндегі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келісім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85013" y="1564589"/>
        <a:ext cx="2036932" cy="1222159"/>
      </dsp:txXfrm>
    </dsp:sp>
    <dsp:sp modelId="{4D9C8F29-07D9-4BE3-AC58-6A676DB92323}">
      <dsp:nvSpPr>
        <dsp:cNvPr id="0" name=""/>
        <dsp:cNvSpPr/>
      </dsp:nvSpPr>
      <dsp:spPr>
        <a:xfrm>
          <a:off x="6725638" y="1564589"/>
          <a:ext cx="2036932" cy="1222159"/>
        </a:xfrm>
        <a:prstGeom prst="rect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Шығу тегінің ережесі жөніндегі келісім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25638" y="1564589"/>
        <a:ext cx="2036932" cy="1222159"/>
      </dsp:txXfrm>
    </dsp:sp>
    <dsp:sp modelId="{49EFC88C-D7E1-4431-BC37-81DB4A3A73A2}">
      <dsp:nvSpPr>
        <dsp:cNvPr id="0" name=""/>
        <dsp:cNvSpPr/>
      </dsp:nvSpPr>
      <dsp:spPr>
        <a:xfrm>
          <a:off x="8966264" y="1564589"/>
          <a:ext cx="2036932" cy="1222159"/>
        </a:xfrm>
        <a:prstGeom prst="rect">
          <a:avLst/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Импорттық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лицензиялау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процедурасы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жөніндегі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келісім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66264" y="1564589"/>
        <a:ext cx="2036932" cy="1222159"/>
      </dsp:txXfrm>
    </dsp:sp>
    <dsp:sp modelId="{F6EB532D-8F07-4DA4-92EA-9CFC09BB52AD}">
      <dsp:nvSpPr>
        <dsp:cNvPr id="0" name=""/>
        <dsp:cNvSpPr/>
      </dsp:nvSpPr>
      <dsp:spPr>
        <a:xfrm>
          <a:off x="2244387" y="2990441"/>
          <a:ext cx="2036932" cy="1222159"/>
        </a:xfrm>
        <a:prstGeom prst="rect">
          <a:avLst/>
        </a:prstGeom>
        <a:solidFill>
          <a:schemeClr val="accent2">
            <a:shade val="80000"/>
            <a:hueOff val="-401179"/>
            <a:satOff val="8472"/>
            <a:lumOff val="22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Субсидия және өтемдік шаралар жөніндегі келісім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44387" y="2990441"/>
        <a:ext cx="2036932" cy="1222159"/>
      </dsp:txXfrm>
    </dsp:sp>
    <dsp:sp modelId="{3C6C63FA-8C97-4B0D-B001-7B5FEF8F4141}">
      <dsp:nvSpPr>
        <dsp:cNvPr id="0" name=""/>
        <dsp:cNvSpPr/>
      </dsp:nvSpPr>
      <dsp:spPr>
        <a:xfrm>
          <a:off x="4485013" y="2990441"/>
          <a:ext cx="2036932" cy="1222159"/>
        </a:xfrm>
        <a:prstGeom prst="rect">
          <a:avLst/>
        </a:prstGeom>
        <a:solidFill>
          <a:schemeClr val="accent2">
            <a:shade val="80000"/>
            <a:hueOff val="-441297"/>
            <a:satOff val="9319"/>
            <a:lumOff val="24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Демпингге қарсы келісім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85013" y="2990441"/>
        <a:ext cx="2036932" cy="1222159"/>
      </dsp:txXfrm>
    </dsp:sp>
    <dsp:sp modelId="{E79CB69C-6F09-4764-A5C6-CA0EE2E213CB}">
      <dsp:nvSpPr>
        <dsp:cNvPr id="0" name=""/>
        <dsp:cNvSpPr/>
      </dsp:nvSpPr>
      <dsp:spPr>
        <a:xfrm>
          <a:off x="6639863" y="2891972"/>
          <a:ext cx="2036932" cy="1222159"/>
        </a:xfrm>
        <a:prstGeom prst="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Қорғау шаралары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жөніндегі келісім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39863" y="2891972"/>
        <a:ext cx="2036932" cy="1222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56FC0-25DE-460F-8B39-765125A5A07D}">
      <dsp:nvSpPr>
        <dsp:cNvPr id="0" name=""/>
        <dsp:cNvSpPr/>
      </dsp:nvSpPr>
      <dsp:spPr>
        <a:xfrm rot="16200000">
          <a:off x="1333500" y="-1333500"/>
          <a:ext cx="3429000" cy="6096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Мемлекеттердің ұлттық экономикалық саясатын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қалыптастыруға жәрдем ету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0" y="0"/>
        <a:ext cx="6096000" cy="2571750"/>
      </dsp:txXfrm>
    </dsp:sp>
    <dsp:sp modelId="{4A4B935A-CE8A-4B58-AC5E-6B30CA8EE83F}">
      <dsp:nvSpPr>
        <dsp:cNvPr id="0" name=""/>
        <dsp:cNvSpPr/>
      </dsp:nvSpPr>
      <dsp:spPr>
        <a:xfrm>
          <a:off x="6096000" y="0"/>
          <a:ext cx="6096000" cy="3429000"/>
        </a:xfrm>
        <a:prstGeom prst="round1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Халықаралық саудаға жәрдем жасау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оның әділетті түрде жүргізілуін қамтамасыз ету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6000" y="0"/>
        <a:ext cx="6096000" cy="2571750"/>
      </dsp:txXfrm>
    </dsp:sp>
    <dsp:sp modelId="{DA50D417-65EB-4BDB-8780-096A4882B859}">
      <dsp:nvSpPr>
        <dsp:cNvPr id="0" name=""/>
        <dsp:cNvSpPr/>
      </dsp:nvSpPr>
      <dsp:spPr>
        <a:xfrm rot="10800000">
          <a:off x="0" y="3429000"/>
          <a:ext cx="6096000" cy="3429000"/>
        </a:xfrm>
        <a:prstGeom prst="round1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ДСҰ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ережелеріне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сәйкес сауда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келісімдерін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жасау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көпжақты келісім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шарттардың орындалуын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қадағалау, сондай-ақ 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даму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жолындағы елдерге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көмектесу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4286249"/>
        <a:ext cx="6096000" cy="2571750"/>
      </dsp:txXfrm>
    </dsp:sp>
    <dsp:sp modelId="{3C305DFF-F777-4F7D-BE00-64C530A401AB}">
      <dsp:nvSpPr>
        <dsp:cNvPr id="0" name=""/>
        <dsp:cNvSpPr/>
      </dsp:nvSpPr>
      <dsp:spPr>
        <a:xfrm rot="5400000">
          <a:off x="7429500" y="2095500"/>
          <a:ext cx="3429000" cy="6096000"/>
        </a:xfrm>
        <a:prstGeom prst="round1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Экономикалық дамуға ықпал ету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096000" y="4286249"/>
        <a:ext cx="6096000" cy="2571750"/>
      </dsp:txXfrm>
    </dsp:sp>
    <dsp:sp modelId="{4B4994DA-8B7C-4063-9408-2D30509E57F1}">
      <dsp:nvSpPr>
        <dsp:cNvPr id="0" name=""/>
        <dsp:cNvSpPr/>
      </dsp:nvSpPr>
      <dsp:spPr>
        <a:xfrm>
          <a:off x="4267200" y="2014537"/>
          <a:ext cx="3657600" cy="205740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ДСҰ-ның негізгі</a:t>
          </a: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000" kern="1200" dirty="0" err="1" smtClean="0">
              <a:latin typeface="Times New Roman" pitchFamily="18" charset="0"/>
              <a:cs typeface="Times New Roman" pitchFamily="18" charset="0"/>
            </a:rPr>
            <a:t>мақсаты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67634" y="2114971"/>
        <a:ext cx="3456732" cy="1856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B16F6-91BD-49B3-89F7-17900D6A54C6}">
      <dsp:nvSpPr>
        <dsp:cNvPr id="0" name=""/>
        <dsp:cNvSpPr/>
      </dsp:nvSpPr>
      <dsp:spPr>
        <a:xfrm>
          <a:off x="24" y="188644"/>
          <a:ext cx="10695310" cy="17297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ДСҰ-ның шешімдері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әдетте, барлық қатысушы елдердің көлемінде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консенсус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әдісі арқылы қабылданады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686" y="239306"/>
        <a:ext cx="8765840" cy="1628408"/>
      </dsp:txXfrm>
    </dsp:sp>
    <dsp:sp modelId="{32AA7A31-6FEB-48F8-8F20-BAD20FC74A57}">
      <dsp:nvSpPr>
        <dsp:cNvPr id="0" name=""/>
        <dsp:cNvSpPr/>
      </dsp:nvSpPr>
      <dsp:spPr>
        <a:xfrm>
          <a:off x="769632" y="1588770"/>
          <a:ext cx="10318918" cy="19164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Жоғары деңгейдегі шешім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кемінде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екі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жылда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рет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шақырылатын министрліктік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конференцияда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қабылданады.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Алғашқы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конференция 1996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жылдың желтоқсан айында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Сингапурде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өтті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5762" y="1644900"/>
        <a:ext cx="8304914" cy="1804166"/>
      </dsp:txXfrm>
    </dsp:sp>
    <dsp:sp modelId="{4C3B518F-6C25-40F2-AD4F-DF56D1B2E6B5}">
      <dsp:nvSpPr>
        <dsp:cNvPr id="0" name=""/>
        <dsp:cNvSpPr/>
      </dsp:nvSpPr>
      <dsp:spPr>
        <a:xfrm>
          <a:off x="1856963" y="3575684"/>
          <a:ext cx="9753600" cy="15087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Осы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жиылыста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ДСҰ-ның ұйымдық құрылымына үш жаңа жұмыс тобын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қосу ұйғарылды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1153" y="3619874"/>
        <a:ext cx="7879853" cy="1420379"/>
      </dsp:txXfrm>
    </dsp:sp>
    <dsp:sp modelId="{80BD88D0-547E-44A2-A228-76B2DE9AE111}">
      <dsp:nvSpPr>
        <dsp:cNvPr id="0" name=""/>
        <dsp:cNvSpPr/>
      </dsp:nvSpPr>
      <dsp:spPr>
        <a:xfrm>
          <a:off x="2673827" y="5166359"/>
          <a:ext cx="9753600" cy="16916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сауда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және бәсекелестік саясаты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арасындағы үйлесімділік, сондай-ақ мемлекеттік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сатып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саласындағы айқындық мәселелерімен айналысуда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3373" y="5215905"/>
        <a:ext cx="7856949" cy="1592544"/>
      </dsp:txXfrm>
    </dsp:sp>
    <dsp:sp modelId="{583D59D8-2B5C-4948-ABD5-C5EA46A2C2B1}">
      <dsp:nvSpPr>
        <dsp:cNvPr id="0" name=""/>
        <dsp:cNvSpPr/>
      </dsp:nvSpPr>
      <dsp:spPr>
        <a:xfrm>
          <a:off x="9008333" y="1165097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228989" y="1165097"/>
        <a:ext cx="539382" cy="737972"/>
      </dsp:txXfrm>
    </dsp:sp>
    <dsp:sp modelId="{0D4C8CC4-61BD-45E6-AA27-92B2C4F188A1}">
      <dsp:nvSpPr>
        <dsp:cNvPr id="0" name=""/>
        <dsp:cNvSpPr/>
      </dsp:nvSpPr>
      <dsp:spPr>
        <a:xfrm>
          <a:off x="9825197" y="2948177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45853" y="2948177"/>
        <a:ext cx="539382" cy="737972"/>
      </dsp:txXfrm>
    </dsp:sp>
    <dsp:sp modelId="{9F430484-C69D-4346-B009-21028D99FC71}">
      <dsp:nvSpPr>
        <dsp:cNvPr id="0" name=""/>
        <dsp:cNvSpPr/>
      </dsp:nvSpPr>
      <dsp:spPr>
        <a:xfrm>
          <a:off x="10642991" y="4653134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63647" y="4653134"/>
        <a:ext cx="539382" cy="7379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8E8A3-3340-4779-BD00-C353C001BD35}">
      <dsp:nvSpPr>
        <dsp:cNvPr id="0" name=""/>
        <dsp:cNvSpPr/>
      </dsp:nvSpPr>
      <dsp:spPr>
        <a:xfrm>
          <a:off x="914399" y="0"/>
          <a:ext cx="10363200" cy="55626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0A0FE-D615-4211-8F9F-B67008750C1C}">
      <dsp:nvSpPr>
        <dsp:cNvPr id="0" name=""/>
        <dsp:cNvSpPr/>
      </dsp:nvSpPr>
      <dsp:spPr>
        <a:xfrm>
          <a:off x="2976" y="958925"/>
          <a:ext cx="2728614" cy="3644749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latin typeface="Times New Roman" pitchFamily="18" charset="0"/>
              <a:cs typeface="Times New Roman" pitchFamily="18" charset="0"/>
            </a:rPr>
            <a:t>Министрл</a:t>
          </a:r>
          <a:r>
            <a:rPr lang="kk-KZ" sz="2700" kern="1200" smtClean="0">
              <a:latin typeface="Times New Roman" pitchFamily="18" charset="0"/>
              <a:cs typeface="Times New Roman" pitchFamily="18" charset="0"/>
            </a:rPr>
            <a:t>ік к</a:t>
          </a:r>
          <a:r>
            <a:rPr lang="ru-RU" sz="2700" kern="1200" smtClean="0">
              <a:latin typeface="Times New Roman" pitchFamily="18" charset="0"/>
              <a:cs typeface="Times New Roman" pitchFamily="18" charset="0"/>
            </a:rPr>
            <a:t>онференцияның қарамағында Бас кеңес жұмыс істейді. 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176" y="1092125"/>
        <a:ext cx="2462214" cy="3378349"/>
      </dsp:txXfrm>
    </dsp:sp>
    <dsp:sp modelId="{62FC92EE-9504-4BF8-805C-0C3503460F36}">
      <dsp:nvSpPr>
        <dsp:cNvPr id="0" name=""/>
        <dsp:cNvSpPr/>
      </dsp:nvSpPr>
      <dsp:spPr>
        <a:xfrm>
          <a:off x="3155453" y="76196"/>
          <a:ext cx="2728614" cy="5410207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Ол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жылына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бірнеше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рет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Женевадағы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штаб-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пәтерінде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ДСҰ-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мүше-өкілдіктерінің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құрамынан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тұратын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жиылыс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өткізеді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88653" y="209396"/>
        <a:ext cx="2462214" cy="5143807"/>
      </dsp:txXfrm>
    </dsp:sp>
    <dsp:sp modelId="{2FB26406-5FB5-4367-9AF7-B0B2AC4454D3}">
      <dsp:nvSpPr>
        <dsp:cNvPr id="0" name=""/>
        <dsp:cNvSpPr/>
      </dsp:nvSpPr>
      <dsp:spPr>
        <a:xfrm>
          <a:off x="6307931" y="958925"/>
          <a:ext cx="2728614" cy="3644749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latin typeface="Times New Roman" pitchFamily="18" charset="0"/>
              <a:cs typeface="Times New Roman" pitchFamily="18" charset="0"/>
            </a:rPr>
            <a:t>Бас кеңестің жетекшілігімен екі арнайы ұйым жұмыс жасайды.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41131" y="1092125"/>
        <a:ext cx="2462214" cy="3378349"/>
      </dsp:txXfrm>
    </dsp:sp>
    <dsp:sp modelId="{72DE52C8-76DA-4E4C-86DC-82D3EA549656}">
      <dsp:nvSpPr>
        <dsp:cNvPr id="0" name=""/>
        <dsp:cNvSpPr/>
      </dsp:nvSpPr>
      <dsp:spPr>
        <a:xfrm>
          <a:off x="9460408" y="958925"/>
          <a:ext cx="2728614" cy="364474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latin typeface="Times New Roman" pitchFamily="18" charset="0"/>
              <a:cs typeface="Times New Roman" pitchFamily="18" charset="0"/>
            </a:rPr>
            <a:t>Олар: Сауда саясатын талдау және дауларды шешу ұйымдары.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93608" y="1092125"/>
        <a:ext cx="2462214" cy="3378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53787-5268-4F28-99BF-F9261D29C9CB}">
      <dsp:nvSpPr>
        <dsp:cNvPr id="0" name=""/>
        <dsp:cNvSpPr/>
      </dsp:nvSpPr>
      <dsp:spPr>
        <a:xfrm>
          <a:off x="4079761" y="0"/>
          <a:ext cx="4389601" cy="2408927"/>
        </a:xfrm>
        <a:prstGeom prst="trapezoid">
          <a:avLst>
            <a:gd name="adj" fmla="val 91111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Женевадағы орналасқан </a:t>
          </a: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ДСҰ  </a:t>
          </a:r>
          <a:r>
            <a:rPr lang="ru-RU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Хатшылы</a:t>
          </a:r>
          <a:r>
            <a:rPr lang="kk-KZ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ғын</a:t>
          </a: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бас директор </a:t>
          </a:r>
          <a:r>
            <a:rPr lang="ru-RU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басқарады</a:t>
          </a: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79761" y="0"/>
        <a:ext cx="4389601" cy="2408927"/>
      </dsp:txXfrm>
    </dsp:sp>
    <dsp:sp modelId="{5457AC1B-AF15-45A1-B964-FCC7BE5F87A0}">
      <dsp:nvSpPr>
        <dsp:cNvPr id="0" name=""/>
        <dsp:cNvSpPr/>
      </dsp:nvSpPr>
      <dsp:spPr>
        <a:xfrm>
          <a:off x="2447773" y="2408927"/>
          <a:ext cx="7601253" cy="1762491"/>
        </a:xfrm>
        <a:prstGeom prst="trapezoid">
          <a:avLst>
            <a:gd name="adj" fmla="val 91111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ДСҰ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хатшылығы шешім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шығармайды.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Себебі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бұл қызмет мүше елдердің өздеріне жүктелген.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77992" y="2408927"/>
        <a:ext cx="4940814" cy="1762491"/>
      </dsp:txXfrm>
    </dsp:sp>
    <dsp:sp modelId="{767FBA5C-C47F-4A54-9DB0-632FAEFAE846}">
      <dsp:nvSpPr>
        <dsp:cNvPr id="0" name=""/>
        <dsp:cNvSpPr/>
      </dsp:nvSpPr>
      <dsp:spPr>
        <a:xfrm>
          <a:off x="0" y="4171419"/>
          <a:ext cx="12496800" cy="2686580"/>
        </a:xfrm>
        <a:prstGeom prst="trapezoid">
          <a:avLst>
            <a:gd name="adj" fmla="val 91111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Хатшылықтың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негізгі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міндеттері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әр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түрлі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кеңестер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комитеттерге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Министрлік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конференцияға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техникалық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қолдау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көрсету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дамушы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елдерге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техникалық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жәрдем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жасау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әлемдік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саудаға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талдау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жүргізу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ДСҰ-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ның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ережесін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жұртшылыққа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бұхаралық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ақпарат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құралдарына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жария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6939" y="4171419"/>
        <a:ext cx="8122920" cy="26865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30174-1867-4180-B173-68930017ED01}">
      <dsp:nvSpPr>
        <dsp:cNvPr id="0" name=""/>
        <dsp:cNvSpPr/>
      </dsp:nvSpPr>
      <dsp:spPr>
        <a:xfrm rot="16200000">
          <a:off x="-1492746" y="1494234"/>
          <a:ext cx="6858000" cy="3869531"/>
        </a:xfrm>
        <a:prstGeom prst="flowChartManualOperation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71450" tIns="0" rIns="17145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Тауар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саудасы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жөніндегі кеңес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сауда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саласындағы келісімдер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мен ДСҰ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принциптерінің орындалуын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бақылайтын арнайы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комитеттердің іс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қызметін басқарады.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488" y="1371600"/>
        <a:ext cx="3869531" cy="4114800"/>
      </dsp:txXfrm>
    </dsp:sp>
    <dsp:sp modelId="{6DC97724-AB1E-45DD-961F-7A764D1D281B}">
      <dsp:nvSpPr>
        <dsp:cNvPr id="0" name=""/>
        <dsp:cNvSpPr/>
      </dsp:nvSpPr>
      <dsp:spPr>
        <a:xfrm rot="16200000">
          <a:off x="2667000" y="1494234"/>
          <a:ext cx="6858000" cy="3869531"/>
        </a:xfrm>
        <a:prstGeom prst="flowChartManualOperation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1450" tIns="0" rIns="17145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Қызмет саудасы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жөніндегі кеңес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ГАТТС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келісімінің орындалуын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қадағалайды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Оның құрамына қаржы қызметін саудалау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және кәсіби қызмет жөніндегі жұмыс тобы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latin typeface="Times New Roman" pitchFamily="18" charset="0"/>
              <a:cs typeface="Times New Roman" pitchFamily="18" charset="0"/>
            </a:rPr>
            <a:t>кіреді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61234" y="1371600"/>
        <a:ext cx="3869531" cy="4114800"/>
      </dsp:txXfrm>
    </dsp:sp>
    <dsp:sp modelId="{A15BE0A1-F108-430C-A776-35C0649F0149}">
      <dsp:nvSpPr>
        <dsp:cNvPr id="0" name=""/>
        <dsp:cNvSpPr/>
      </dsp:nvSpPr>
      <dsp:spPr>
        <a:xfrm rot="16200000">
          <a:off x="6826746" y="1494234"/>
          <a:ext cx="6858000" cy="3869531"/>
        </a:xfrm>
        <a:prstGeom prst="flowChartManualOperati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6050" tIns="0" rIns="14605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Интеллектуальдық меншік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құқығының сауда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аспектілері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жөніндегі кеңес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ТРИПС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келісімінің орындалуын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бақылауды жүзеге асырумен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қатар жалған тауарларды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халықаралық саудалауға байланысты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жанжалдардың пайда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болуының алдын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2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300" kern="1200" dirty="0" err="1" smtClean="0">
              <a:latin typeface="Times New Roman" pitchFamily="18" charset="0"/>
              <a:cs typeface="Times New Roman" pitchFamily="18" charset="0"/>
            </a:rPr>
            <a:t>мәселелерімен шұғылданады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8320980" y="1371600"/>
        <a:ext cx="3869531" cy="411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2452-CCC6-411D-A395-2ABE3985D4E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D5D-05BB-481D-A593-3A53980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8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2452-CCC6-411D-A395-2ABE3985D4E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D5D-05BB-481D-A593-3A53980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6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2452-CCC6-411D-A395-2ABE3985D4E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D5D-05BB-481D-A593-3A53980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2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2452-CCC6-411D-A395-2ABE3985D4E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D5D-05BB-481D-A593-3A53980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8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2452-CCC6-411D-A395-2ABE3985D4E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D5D-05BB-481D-A593-3A53980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2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2452-CCC6-411D-A395-2ABE3985D4E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D5D-05BB-481D-A593-3A53980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2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2452-CCC6-411D-A395-2ABE3985D4E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D5D-05BB-481D-A593-3A53980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3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2452-CCC6-411D-A395-2ABE3985D4E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D5D-05BB-481D-A593-3A53980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5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2452-CCC6-411D-A395-2ABE3985D4E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D5D-05BB-481D-A593-3A53980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6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2452-CCC6-411D-A395-2ABE3985D4E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D5D-05BB-481D-A593-3A53980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4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2452-CCC6-411D-A395-2ABE3985D4E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6D5D-05BB-481D-A593-3A53980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8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B2452-CCC6-411D-A395-2ABE3985D4E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A6D5D-05BB-481D-A593-3A53980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8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kk.wikipedia.org/wiki/%d0%98%d0%bc%d0%bf%d0%be%d1%80%d1%8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kk.wikipedia.org/wiki/%d0%98%d0%bd%d1%81%d1%82%d0%b8%d1%82%d1%83%d1%82%d1%82%d1%8b%d2%9b_%d0%b8%d0%bd%d0%b2%d0%b5%d1%81%d1%82%d0%be%d1%8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kk.wikipedia.org/wiki/%d0%94%d0%b5%d0%bc%d0%bf%d0%b8%d0%bd%d0%b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3826"/>
            <a:ext cx="10515600" cy="571313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ДСҰ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мәртебесі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ДСҰ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ДСҰ-да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ДСҰ-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ДСҰ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қағидаттары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 ДСҰ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 ДСҰ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ДСҰ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Марракеш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ГАТТ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ГАТС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939" y="4962939"/>
            <a:ext cx="1895061" cy="18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5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843" y="1378226"/>
            <a:ext cx="11078818" cy="534062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келісімдерін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елдері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қойған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ратификациялаған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келісімдерді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ДСҰ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1986-1994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Уругвай раунды мен ГАТТ-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келісімдері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сүйене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Ырықтандырудың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жаһандық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шешімдер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көпжақты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келіссөздері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раундтар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өтуде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Уругвайды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келіссөздердің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раунды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2001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тоғызыншы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8226" cy="137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0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731" y="1825624"/>
            <a:ext cx="10865069" cy="476436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 Доха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келіссөздерінің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раунды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келіссөздерді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аяқтауға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тырысуда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дамушы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қанағаттандыруға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баса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желтоқсан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Дохадағы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келіссөздер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раундының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2005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қаңтарында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қалдырылды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Келіссөздер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ұмтылыс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протекционизмге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ұмтылысы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ауылшаруашылық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тұрғысынан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жанжал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туындады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537253" cy="15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51934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ДСҰ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міндеті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іркіліссіз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сауда-саттықа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мүмкіндіктер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елдердің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бастамасымен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саудада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тіршілігін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көтеруге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есептеледі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Бүгінгі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таңда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ұстанымға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Саудада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кемсітушіліктің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болмау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бірде-бір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қайсыбір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мемлекетке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экспорт пен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"/>
              </a:rPr>
              <a:t>импортқа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шектеушілік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қоюға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кедергілерін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азайту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қайсыбір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нарығына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шетелдік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тауарлардың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келуіне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кедергі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келтіретін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кезекте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кедендік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алымдар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импорттық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квоталар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айтқанда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импортқа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қойылатын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көлемдік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шектеулер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364975" cy="13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1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Тұрақтылық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болжамдылығы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шетелдік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компаниялар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2"/>
              </a:rPr>
              <a:t>инвесторлар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үкіметтер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қолданыстағы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шарттарының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кенеттен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тараптың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еркімен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өзгерілмейтініне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кепілдік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2210" cy="12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0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966" y="1844566"/>
            <a:ext cx="10880834" cy="433239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саудадағы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бәсекелестікті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ынталандыру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фирмаларының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бәсекелестігі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әділетсіз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тәсілдерді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экспорттық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субсидиялар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экспортшы-фирмаларға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демеушілігі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нарықтарын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иелену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2"/>
              </a:rPr>
              <a:t>демпингтік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бағаларды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дамымаған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мемлекеттер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саудада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жеңілдіктер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ұстанымдарға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кереғар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шаруашылыққа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елдерді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алғашқы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мемлекеттермен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бәсекелесе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алмайтыны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елдерге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жеңілдіктер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қарастыру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әділетті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есептеледі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03514" cy="16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91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391479" cy="1391479"/>
          </a:xfrm>
          <a:prstGeom prst="rect">
            <a:avLst/>
          </a:prstGeom>
        </p:spPr>
      </p:pic>
      <p:pic>
        <p:nvPicPr>
          <p:cNvPr id="5" name="Picture 2" descr="C:\Documents and Settings\Admin\Мои документы\2\13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697" y="932746"/>
            <a:ext cx="9676740" cy="5783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690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Министерлік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конференция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ДСҰ-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органы, ДСҰ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көпжақты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келісімдерінің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мәселелер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Әдетте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Конференция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шақыралады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Министрлік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конференциялар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сессияларының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8-10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ағымдағы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процедуралық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мәселелерді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қатысушылар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өкілдерінен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әдетте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ДСҰ-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елдердің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елшілері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делегация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басшыларынан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шақырылады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16766" cy="16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90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Министрлік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конференция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өкілеттілік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мерзімі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құрайтын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ДСҰ-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директорын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тағайындайды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ДСҰ-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иерархиясында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кеңеске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функцияларын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жібереді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Тауарлар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саудасы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саудасы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Интеллектуалдық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меншіктің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аспектілерінің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саудасы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кеңестердің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шегінде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ДСҰ-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мүшелеріне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мүшелікке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көптеген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мамандандырылған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комитеттер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Тауарлар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саудасы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ДСҰ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принциптерін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тауарлар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саудасы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саласындағы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1994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тарифтер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келісімнің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орындалуына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бақылауды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асыратын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мамандандырылған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комитеттердің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басшылық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524001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351723" cy="1351723"/>
          </a:xfrm>
          <a:prstGeom prst="rect">
            <a:avLst/>
          </a:prstGeom>
        </p:spPr>
      </p:pic>
      <p:pic>
        <p:nvPicPr>
          <p:cNvPr id="5" name="Picture 2" descr="C:\Documents and Settings\Admin\Мои документы\2\2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170"/>
            <a:ext cx="5376041" cy="6671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483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ГАТТ-ты ДСҰ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өзгерту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саудасымен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интеллектуальдық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меншік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құқығына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мәселелерін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ГАТТ-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аясын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кеңейту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мүмкіндігі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туындады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ДСҰ БҰҰ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мәртебеге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537253" cy="153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2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4643"/>
            <a:ext cx="10515600" cy="563217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Зияткерлік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Төртінші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қосымша-көпжақты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келісімдері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ДСҰ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ДСҰ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ереже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ережесі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939" y="4962939"/>
            <a:ext cx="1895061" cy="18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18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17984" cy="1417984"/>
          </a:xfrm>
          <a:prstGeom prst="rect">
            <a:avLst/>
          </a:prstGeom>
        </p:spPr>
      </p:pic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782249"/>
              </p:ext>
            </p:extLst>
          </p:nvPr>
        </p:nvGraphicFramePr>
        <p:xfrm>
          <a:off x="346841" y="1825625"/>
          <a:ext cx="1100695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6717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55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49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7648" y="476672"/>
            <a:ext cx="9264352" cy="754836"/>
          </a:xfrm>
        </p:spPr>
        <p:txBody>
          <a:bodyPr>
            <a:normAutofit fontScale="90000"/>
          </a:bodyPr>
          <a:lstStyle/>
          <a:p>
            <a:r>
              <a:rPr lang="ru-RU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конференцияда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ГАТТ/ДСҰ-ның 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жылдығына орай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1998 ж. </a:t>
            </a:r>
            <a:r>
              <a:rPr lang="ru-RU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Женевада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өтті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430773"/>
              </p:ext>
            </p:extLst>
          </p:nvPr>
        </p:nvGraphicFramePr>
        <p:xfrm>
          <a:off x="0" y="1295400"/>
          <a:ext cx="12192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330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147270"/>
              </p:ext>
            </p:extLst>
          </p:nvPr>
        </p:nvGraphicFramePr>
        <p:xfrm>
          <a:off x="0" y="0"/>
          <a:ext cx="12496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13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Осылайша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ДСҰ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мүше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елдері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тиімділік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ашықтық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құқыққа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негізделген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еркін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жағдайын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шараларын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асырады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ДСҰ-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стандарттау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саласындағы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қатысушы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елдердің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нормативтік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құжаттарының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саудадағы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кедергіге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айналмауын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1236" cy="14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57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381000"/>
            <a:ext cx="10972800" cy="4572000"/>
          </a:xfrm>
        </p:spPr>
        <p:txBody>
          <a:bodyPr>
            <a:noAutofit/>
          </a:bodyPr>
          <a:lstStyle/>
          <a:p>
            <a:endParaRPr lang="ru-RU" sz="3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8128591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82847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374" cy="75537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0" y="-1"/>
            <a:ext cx="110809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09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972" y="365125"/>
            <a:ext cx="9603828" cy="1325563"/>
          </a:xfrm>
        </p:spPr>
        <p:txBody>
          <a:bodyPr/>
          <a:lstStyle/>
          <a:p>
            <a:r>
              <a:rPr lang="kk-KZ" dirty="0" smtClean="0"/>
              <a:t>ДСҰ құқығының негізгі нормалары: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Кемсітпеушілік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нормалар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Нарыққа</a:t>
            </a:r>
            <a:r>
              <a:rPr lang="ru-RU" dirty="0" smtClean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нормалар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Жосықсыз</a:t>
            </a:r>
            <a:r>
              <a:rPr lang="ru-RU" dirty="0" smtClean="0"/>
              <a:t> </a:t>
            </a:r>
            <a:r>
              <a:rPr lang="ru-RU" dirty="0" err="1"/>
              <a:t>сауда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нормалар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Сауданы</a:t>
            </a:r>
            <a:r>
              <a:rPr lang="ru-RU" dirty="0" smtClean="0"/>
              <a:t> </a:t>
            </a:r>
            <a:r>
              <a:rPr lang="ru-RU" dirty="0" err="1"/>
              <a:t>ырықтандырудың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да </a:t>
            </a:r>
            <a:r>
              <a:rPr lang="ru-RU" dirty="0" err="1"/>
              <a:t>қоғамдық</a:t>
            </a:r>
            <a:r>
              <a:rPr lang="ru-RU" dirty="0"/>
              <a:t> </a:t>
            </a:r>
            <a:r>
              <a:rPr lang="ru-RU" dirty="0" err="1"/>
              <a:t>құндылықтар</a:t>
            </a:r>
            <a:r>
              <a:rPr lang="ru-RU" dirty="0"/>
              <a:t> мен </a:t>
            </a:r>
            <a:r>
              <a:rPr lang="ru-RU" dirty="0" err="1"/>
              <a:t>мүдделермен</a:t>
            </a:r>
            <a:r>
              <a:rPr lang="ru-RU" dirty="0"/>
              <a:t> </a:t>
            </a:r>
            <a:r>
              <a:rPr lang="ru-RU" dirty="0" err="1"/>
              <a:t>қақтығысы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нормалар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ДСҰ </a:t>
            </a:r>
            <a:r>
              <a:rPr lang="ru-RU" dirty="0" err="1"/>
              <a:t>шеңберінде</a:t>
            </a:r>
            <a:r>
              <a:rPr lang="ru-RU" dirty="0"/>
              <a:t> </a:t>
            </a:r>
            <a:r>
              <a:rPr lang="ru-RU" dirty="0" err="1"/>
              <a:t>шешімдер</a:t>
            </a:r>
            <a:r>
              <a:rPr lang="ru-RU" dirty="0"/>
              <a:t> </a:t>
            </a:r>
            <a:r>
              <a:rPr lang="ru-RU" dirty="0" err="1"/>
              <a:t>қабылдау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, </a:t>
            </a:r>
            <a:r>
              <a:rPr lang="ru-RU" dirty="0" err="1"/>
              <a:t>Сауда</a:t>
            </a:r>
            <a:r>
              <a:rPr lang="ru-RU" dirty="0"/>
              <a:t> </a:t>
            </a:r>
            <a:r>
              <a:rPr lang="ru-RU" dirty="0" err="1"/>
              <a:t>саясатын</a:t>
            </a:r>
            <a:r>
              <a:rPr lang="ru-RU" dirty="0"/>
              <a:t> </a:t>
            </a:r>
            <a:r>
              <a:rPr lang="ru-RU" dirty="0" err="1"/>
              <a:t>шолу</a:t>
            </a:r>
            <a:r>
              <a:rPr lang="ru-RU" dirty="0"/>
              <a:t> </a:t>
            </a:r>
            <a:r>
              <a:rPr lang="ru-RU" dirty="0" err="1"/>
              <a:t>тетігі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дауларды</a:t>
            </a:r>
            <a:r>
              <a:rPr lang="ru-RU" dirty="0"/>
              <a:t> </a:t>
            </a:r>
            <a:r>
              <a:rPr lang="ru-RU" dirty="0" err="1"/>
              <a:t>шешу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нормаларды</a:t>
            </a:r>
            <a:r>
              <a:rPr lang="ru-RU" dirty="0"/>
              <a:t> </a:t>
            </a:r>
            <a:r>
              <a:rPr lang="ru-RU" dirty="0" err="1"/>
              <a:t>қоса</a:t>
            </a:r>
            <a:r>
              <a:rPr lang="ru-RU" dirty="0"/>
              <a:t> </a:t>
            </a:r>
            <a:r>
              <a:rPr lang="ru-RU" dirty="0" err="1"/>
              <a:t>алғанда</a:t>
            </a:r>
            <a:r>
              <a:rPr lang="ru-RU" dirty="0"/>
              <a:t>, </a:t>
            </a:r>
            <a:r>
              <a:rPr lang="ru-RU" dirty="0" err="1"/>
              <a:t>институционалдық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процестік</a:t>
            </a:r>
            <a:r>
              <a:rPr lang="ru-RU" dirty="0"/>
              <a:t> </a:t>
            </a:r>
            <a:r>
              <a:rPr lang="ru-RU" dirty="0" err="1" smtClean="0"/>
              <a:t>нормалар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57740" cy="14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4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8296"/>
            <a:ext cx="10515600" cy="640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ДСҰ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 топ)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Өңірлік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6.2.1.Аймақтық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келісімдері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одақтары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6.2.3.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6.2.4.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одағының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6.2.5.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NAFTA,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6.3.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төтенше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әлемдегі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939" y="0"/>
            <a:ext cx="1895061" cy="18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7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339" y="238538"/>
            <a:ext cx="10810461" cy="630803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Марракеш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(Марракеш, 15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1994 ж.)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1947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(ТСБК)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1994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(Марракеш, 1994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саудасының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Марракеш, 1994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Зияткерлік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(ТРИПС) (Марракеш қ., 1994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Дауларды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шешуді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реттейтін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рәсімдер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(Марракеш, 1994 ж. 15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(Марракеш, 1994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әуе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кемелерін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(Женева, 1979 ж. 12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1" y="5824331"/>
            <a:ext cx="1033669" cy="10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4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Дауларды</a:t>
            </a:r>
            <a:r>
              <a:rPr lang="ru-RU" dirty="0"/>
              <a:t> </a:t>
            </a:r>
            <a:r>
              <a:rPr lang="ru-RU" dirty="0" err="1"/>
              <a:t>реттеу</a:t>
            </a:r>
            <a:r>
              <a:rPr lang="ru-RU" dirty="0"/>
              <a:t> </a:t>
            </a:r>
            <a:r>
              <a:rPr lang="ru-RU" dirty="0" err="1"/>
              <a:t>жөніндегі</a:t>
            </a:r>
            <a:r>
              <a:rPr lang="ru-RU" dirty="0"/>
              <a:t> </a:t>
            </a:r>
            <a:r>
              <a:rPr lang="ru-RU" dirty="0" err="1"/>
              <a:t>органның</a:t>
            </a:r>
            <a:r>
              <a:rPr lang="ru-RU" dirty="0"/>
              <a:t> </a:t>
            </a:r>
            <a:r>
              <a:rPr lang="ru-RU" dirty="0" err="1" smtClean="0"/>
              <a:t>қаулылары</a:t>
            </a:r>
            <a:endParaRPr lang="ru-RU" dirty="0" smtClean="0"/>
          </a:p>
          <a:p>
            <a:r>
              <a:rPr lang="ru-RU" dirty="0" smtClean="0"/>
              <a:t>ДСҰ </a:t>
            </a:r>
            <a:r>
              <a:rPr lang="ru-RU" dirty="0" err="1"/>
              <a:t>органдарының</a:t>
            </a:r>
            <a:r>
              <a:rPr lang="ru-RU" dirty="0"/>
              <a:t> </a:t>
            </a:r>
            <a:r>
              <a:rPr lang="ru-RU" dirty="0" err="1" smtClean="0"/>
              <a:t>актілері</a:t>
            </a:r>
            <a:endParaRPr lang="ru-RU" dirty="0" smtClean="0"/>
          </a:p>
          <a:p>
            <a:r>
              <a:rPr lang="ru-RU" dirty="0" smtClean="0"/>
              <a:t>ДСҰ </a:t>
            </a:r>
            <a:r>
              <a:rPr lang="ru-RU" dirty="0" err="1"/>
              <a:t>шеңберінде</a:t>
            </a:r>
            <a:r>
              <a:rPr lang="ru-RU" dirty="0"/>
              <a:t> </a:t>
            </a:r>
            <a:r>
              <a:rPr lang="ru-RU" dirty="0" err="1"/>
              <a:t>жасалған</a:t>
            </a:r>
            <a:r>
              <a:rPr lang="ru-RU" dirty="0"/>
              <a:t> </a:t>
            </a:r>
            <a:r>
              <a:rPr lang="ru-RU" dirty="0" err="1" smtClean="0"/>
              <a:t>келісімдер</a:t>
            </a:r>
            <a:endParaRPr lang="ru-RU" dirty="0" smtClean="0"/>
          </a:p>
          <a:p>
            <a:r>
              <a:rPr lang="ru-RU" dirty="0" err="1" smtClean="0"/>
              <a:t>Халықаралық</a:t>
            </a:r>
            <a:r>
              <a:rPr lang="ru-RU" dirty="0" smtClean="0"/>
              <a:t> </a:t>
            </a:r>
            <a:r>
              <a:rPr lang="ru-RU" dirty="0" err="1" smtClean="0"/>
              <a:t>әдет</a:t>
            </a:r>
            <a:r>
              <a:rPr lang="ru-RU" dirty="0" smtClean="0"/>
              <a:t> </a:t>
            </a:r>
            <a:r>
              <a:rPr lang="ru-RU" dirty="0" err="1" smtClean="0"/>
              <a:t>құқығы</a:t>
            </a:r>
            <a:endParaRPr lang="ru-RU" dirty="0" smtClean="0"/>
          </a:p>
          <a:p>
            <a:r>
              <a:rPr lang="ru-RU" dirty="0" err="1" smtClean="0"/>
              <a:t>Құқықтың</a:t>
            </a:r>
            <a:r>
              <a:rPr lang="ru-RU" dirty="0" smtClean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 smtClean="0"/>
              <a:t>принциптері</a:t>
            </a:r>
            <a:endParaRPr lang="ru-RU" dirty="0" smtClean="0"/>
          </a:p>
          <a:p>
            <a:r>
              <a:rPr lang="ru-RU" dirty="0" err="1" smtClean="0"/>
              <a:t>Басқа</a:t>
            </a:r>
            <a:r>
              <a:rPr lang="ru-RU" dirty="0" smtClean="0"/>
              <a:t> </a:t>
            </a:r>
            <a:r>
              <a:rPr lang="ru-RU" dirty="0" err="1"/>
              <a:t>халықаралық</a:t>
            </a:r>
            <a:r>
              <a:rPr lang="ru-RU" dirty="0"/>
              <a:t> </a:t>
            </a:r>
            <a:r>
              <a:rPr lang="ru-RU" dirty="0" err="1" smtClean="0"/>
              <a:t>келісімдер</a:t>
            </a:r>
            <a:endParaRPr lang="ru-RU" dirty="0" smtClean="0"/>
          </a:p>
          <a:p>
            <a:r>
              <a:rPr lang="ru-RU" dirty="0" smtClean="0"/>
              <a:t>ДСҰ </a:t>
            </a:r>
            <a:r>
              <a:rPr lang="ru-RU" dirty="0" err="1"/>
              <a:t>мүшелерінің</a:t>
            </a:r>
            <a:r>
              <a:rPr lang="ru-RU" dirty="0"/>
              <a:t> </a:t>
            </a:r>
            <a:r>
              <a:rPr lang="ru-RU" dirty="0" err="1"/>
              <a:t>кейінгі</a:t>
            </a:r>
            <a:r>
              <a:rPr lang="ru-RU" dirty="0"/>
              <a:t> </a:t>
            </a:r>
            <a:r>
              <a:rPr lang="ru-RU" dirty="0" err="1" smtClean="0"/>
              <a:t>тәжірибесі</a:t>
            </a:r>
            <a:endParaRPr lang="ru-RU" dirty="0" smtClean="0"/>
          </a:p>
          <a:p>
            <a:r>
              <a:rPr lang="ru-RU" dirty="0" smtClean="0"/>
              <a:t>ДСҰ </a:t>
            </a:r>
            <a:r>
              <a:rPr lang="ru-RU" dirty="0" err="1"/>
              <a:t>желісі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келісімдер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/>
              <a:t> </a:t>
            </a:r>
            <a:r>
              <a:rPr lang="ru-RU" dirty="0" err="1" smtClean="0"/>
              <a:t>тарихы</a:t>
            </a:r>
            <a:endParaRPr lang="ru-RU" dirty="0" smtClean="0"/>
          </a:p>
          <a:p>
            <a:r>
              <a:rPr lang="ru-RU" dirty="0" err="1" smtClean="0"/>
              <a:t>Заң</a:t>
            </a:r>
            <a:r>
              <a:rPr lang="ru-RU" dirty="0" smtClean="0"/>
              <a:t> </a:t>
            </a:r>
            <a:r>
              <a:rPr lang="ru-RU" dirty="0" err="1"/>
              <a:t>доктринасы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81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9529"/>
            <a:ext cx="10515600" cy="4467433"/>
          </a:xfrm>
        </p:spPr>
        <p:txBody>
          <a:bodyPr>
            <a:normAutofit/>
          </a:bodyPr>
          <a:lstStyle/>
          <a:p>
            <a:pPr algn="ctr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ДСҰ құқығы – </a:t>
            </a:r>
          </a:p>
          <a:p>
            <a:pPr marL="0" indent="0" algn="ctr">
              <a:buNone/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 сауда құқығы?</a:t>
            </a:r>
          </a:p>
          <a:p>
            <a:pPr marL="0" indent="0" algn="ctr">
              <a:buNone/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 экономикалық құқық?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895061" cy="18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1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3826"/>
            <a:ext cx="10515600" cy="5713137"/>
          </a:xfrm>
        </p:spPr>
        <p:txBody>
          <a:bodyPr>
            <a:normAutofit/>
          </a:bodyPr>
          <a:lstStyle/>
          <a:p>
            <a:pPr algn="just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Дүниежүзілік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ұйымын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Марракеш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(Марракеш, 15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сәуір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1994 ж.)</a:t>
            </a:r>
          </a:p>
          <a:p>
            <a:pPr marL="0" indent="0">
              <a:buNone/>
            </a:pPr>
            <a:endParaRPr lang="kk-K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01/01/1995 – ДСҰ құрылуы</a:t>
            </a:r>
          </a:p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Штаб-пәтер – Женевада</a:t>
            </a:r>
          </a:p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тілдер – ағылшын, испан, француз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2939"/>
            <a:ext cx="1895061" cy="18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1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JcAlwMBIgACEQEDEQH/xAAbAAEAAgMBAQAAAAAAAAAAAAAABQYBBAcDAv/EAD4QAAEDAwICBwUFBgYDAAAAAAECAwQABREGEiExBxMiQVFhcRRCgZGhFTKxwdEjJDNSYnJDU4LC8PEXkqL/xAAZAQEAAgMAAAAAAAAAAAAAAAAAAgMBBAX/xAAqEQACAgECBQMDBQAAAAAAAAAAAQIDEQQhBRIxQVETIjIUYYEzUnGh8P/aAAwDAQACEQMRAD8A7hSlKAzSlKAxSs0oDFKzXhLlMQo7kiW8hlhtO5bjigEpHiTQHtSoy3X+13OT1ECV16tu7c22oox/fjb9alKAUrWnT4tujKkz5LMZhPNx5YSkfE1mDNi3COmRBkNSGVcnGlhST8RQGxSsUoDNKxSgM0rFKAzSsUoDNKUoBSla1xlKhwZElLDshTLalhloArcwM4TnvNAbGaipGoLfHviLO+4puS42laCpBCFFRUAkK5bjtVw8qrDmqXY8q0TJV8tyWZ60qXDTt6tphQOFl04O7OBk4B5Ad9bV6tf23qVUYPhMCdawH3G2worCHDgJXySf2hOeJ4cMYzQGzeGHJeqY0GZLlot0qGsttR3iz+2QobsqRhXFKvH3TWjKYkfZGqdPmQ6+iPE6yI48orWlK0KIQpR4qwpB4njgjNSY02/Iix49wuj7hhSuthSWgEPJRsKdq1HIUcKUM4GeB58alrXaIdrZdbioVl5e95xxZWt1XLKlKyT4UBXdOX6PLehqc1TGnLebSBEjMoA3EAjJG5QI9QKuIr4S0hAAQlKQO4DFfdAVi8KjNavtbt0WhEdMZ0RVOkBAkEjPPhu2Zx5bsVrwZsNrUV+ucVaPs1iI37U82odWt5O8nGOG4Jxk+YHdVqfYakNlt9tDrauaFpBB+BrWmWqFNty7e8yBEWAC032BgEHHDu4cqAokDUE6NDYeVcpLl4dcS49ZZUfiQ4vgls4BASk/eyU9nj31fJt0t9uLaZ86NGLpw31zqUbz5ZrVlW11eoIFzZdShDDDrDzZz20q2lOPMFP1NV2NKjw39QzJkZiVdkPq9oYdcShfsg/h7N/Dbsye4FW7JzmgLwlQUAUkEHkR31moLTaI1usIeQ8Wresqksh8bPZ2l9oIOTwAz8KkrbcYl1iJl2+QiRHUpSQ4g8CUkg/UGgNulKwKAzSlKAUoaCgNe4OSGobrkNgPvpT+zaK9oUfAnuFVeyvSbPfHo+oloXMuKgY85GQ06ADhgAnsFPHA97nzyBcK1p8GLcI5jzWUPMkhWxY4ZByD6ggUBE2qwJtl0uJjtRvs2ceuUyUdpDx4K9UqGDjuOfHhLQIMW3sCPBjtR2QSoNtICU5PEnArYoKAzShrGaAUzUTfNQQLKwVy3QXCOwynitR8hVT07rabOv8A7PIj748hW1tDSclrz8x41XK2EXhs2q9FdZW7IrZHQ60L2qW1bJD0Ao9paQVtpWMpURx2n15Vug5FROq7o1ZtPzZzxHYbIQn+ZZ4JA+NWxWZJI1Ox86U1BF1LaW58QFOey40rm2rwP4/Gty4Wm33PZ9oQY0ko+4Xmgvb6ZrmXQaXhJu7eVdQG2T5bsqH4V1urL61XY4oJ5RSdXWuREgyL7Jmia5BKnWYL7Y9nUOSUBA9/lhRzx7scK2JV2i6J0sw3LDkma3HU4WGBlx5eNzivIbick+PiatjiEuIKVpCknmCMiqTq+A1bI6Vxocy4TLncG0vKSN7ikA7+rzwCEdnb3AZycnJqoyXRlZcZQpSShSkglJ5g45V6VV2ZirKsS9RTi5cpxDbMGLuWhAzkIbbHFRGe0sjjjuHCrOk5GaAzSlKAVWp86Tc7+5ZrZcUwvZGUuynUpStwlediUBWRyBJODzSB31Y3FpQgqWoJSOZJwBUbd7Nb7ohK5reHWsqbktrKHWvEpWOIoDVsky4tXSRaLu4zIdbaDzEppOzrGyojC054KBHdwPdjlU9UDpa3tNNuXIT37g5NQgokvoCVlpI7CeAHiTyGSomp6gKrqa+qsV5t7jyVmE8haHNvccg5FSsfUVmea3t3OLj+p0JI+Br7vVoiXmGYsxJKc5SpJwpJ8Qapcjo1cK8xrknZ4ONcfoaom7YvMVlHRojo7a0rZOMl+clkn6zsUVKv3xL6h7rA3E/HlVQvPSDMkBTdsZ9lb73F9pfw7h9a343RsgEGXclqHg03jPzzVhtmj7LbiFoi9c4OIW+d5/QVBq+e3Q2Yy4bRuszf9HOLXp+8ahkF7avas5XJkZwfTPE/Culac01DsTWWgXZKh231jifIeA8qlnXWIrJcecbZaQOKlkJSkVRtR9KFsgpUzZ0+3yOQWODST69/wq+jSNv2rLNTWcTtvXL8Y+EXS53KHaoa5dwkIYYbGStR/wCZNcM1tq2VquehqO24iE2rEdgDtLUeG445k9w7s+NRtyut51Vc2/aFuy5CzhlhoHanySnu9fma6loDQKLIUXG7bHbjjsIHFLHp4q8/l411Y1w0q5p7y8HMzzEx0e6cVpywoafA9sfPWv47j3J+A+uatFBSufKTnJyZYYJxXwr9og7VYyOCh+NJCw2y44o4SlJUT6VDaMmKnadiPLOSNyM+QUQPpUM74JqDcHPsiIgS7RY7rNbeYusq4p2iVcXYinioEZAygHajwAATzrc09qSNcL7cLYie3KIAkxiOypLfBKkEc8pV4jkoeBrdurAhXFu9tJfUUNFiQ0wyXFPIJyngOOUqyc+CleNaQ1jaEoXJdj3BlCFlpbrkBwBKgcbScc891ZIFopWEnKQRyIpQEXqCbBixEsz465aZai0iK2z1inuBJG3v4Ak58KqyotikssxLNf5lu+0kFKYLbhXlJyCOqWCW8ceI24+FWK9wro7c7fPthiL9kQ6lTEkqSFle0AhQBxgA9x+9WhoyBMtLQiTbK0w+vc4/OYeStLrhJJzwCuZOOFAWhltLTaG20hKEJCUpHIAV90pQCsVmsUBWNW60t+l3WmJbMh591BWhDSRyzjiSaoN26WLpIyi1w2IiT77h6xf5AfWp7pK0ndtR3uC5bWmuqbjlC3HXAkA7s+v0rUtPRE2Cld4uSl45tRk7R/7H9BW/StNCClPqQfM3sc3ud3ud5fBuEyRKWT2UKUSM/wBKRwqy6d6N7zdih2aPs+MeO50ZcUPJP6112y6Ys1jSPs6C02vvdUNyz/qPGt243KFbGC/PktR2x7zisf8AdLNfhYrWEYUPJHab0va9OMbIDA61Qw5Ic7Ti/U93oOFTgxXKdWdJKpLbkOwBTaFdlctYwrH9A7vU8as3RncLvPsebq2S0jCY8hZ7bqfPxx499c71eeW+5NNdi41g0zwqH1Ff4tjhl6QQp1XBpoHis/pWW1FZZOEJWSUILLZE9IV6Tb7QqG0vEmUCkAc0o94/lUppCEYGnYLC0lK+r3qB5gq4/nVB0/Dlas1EqdP4sNq3u8OzgfdQK6ukYFU1Nzk5nQ1sI6eqOnW76v8AnsvwZP3aq9o064bk/eL1tL7jxeZiJXuZjHATv483CAMq7u7HEm0HlUFL05Z3pLsm5F18uEkoky1ltPkEFW0D4Vec03rNc27ow862hSOqkux1JUQeLaynPDuOMj1pWppu3wLaqe1a3mFR3ZHWhhjbtYyhKSkAcgSnPxNKA0rsw3ddTN2y4SHmoiInXNR23i37SsqIUSUkEhACeAPv8a+rQw3bNSPWyBJediGIHnI7jxc9mXvwMFWVALG7gTjscO+vfUiIcjqY1wsMi5M/fStppKw0fioKB9K19M3CwtzH7RZYTkOQhPWvNGKpHxUrGM+pzQE1eFy2rc87AQHJLYC0Nk/xMHJT8RkfGouzaysd0bHVzUMPclMSD1a0nw48/hVgIyKq2o9CWe+OrkLSuNKX951k43f3DkajLPYFkTKjqGUvtEeSxXm9Phsjc7LjoHipwCuXSeiec2T7HcoziO4LbKD9M1p/+LL3n+JAPn1iv0qtzn+0jlnSJesdOxM9bdo5I91s7z/85qvz+lK0sgiDFkyldxIDafrx+lQDXRVdVY66fDb9ApX5CpWF0URU4M66PO+IZbCB9Saxm19hllfuvSVe5mUROpgoP+WNy/mf0qCh22+amk9Yy1JmrVzfdPZH+o8K7DbNDadtxCm4CXnBx3yFFw/I8PpVgwhlvACUISOQGABT05P5McrZQNNdGkaIpMm+uIlOjiGEfw0nz/m/CugJ2NoCUgJSkYAHAAVW7xrW1W7chp0y3x7jPEfFXKqFfNXXS7BSFOCPGP8AhNHGfVXM/SsStrqWx09Lwq+/theWXXUmtolu3x4BEqUOBI+4j1Pf6VRIEO56rux3uKcWo/tn1Dstp/53Vtaa0fNvBS66FRYX+YRhS/7R+ddTtdtiWuImNCaDbafDmo+JPfVajO55lsjfsu0/Do8lHun58HzZrXHtEFuJEThCeZPNR7yakKwK1LtMEGGp33ypLbY8VqISkfM1tpJLCODKTk3KTy2bZ5VUr8xZ3ryttOmE3m5BtK3j1beG0cQnK3CBk4OAOPfVt7qr0ti7W+7yZtqix50eWEdcwt7qltuJGNwVgggjaMcMYzxzWSJ7aZkW9xD7EO1/ZchlQTIiFpKFJJGQezwUCORBI4GlLHDne3zLpdW2WZMlDbSGGVlYabRuIBVgblZWonhjlSgPDWcZT0Btxy+ptMRlRVILnBDo7kqUFJUkZ48FDNaGlpFzD7EWDboQs/HfKbjri9xxsQokr495wPM1bXWGntnXNoXsVuRuTnarxHnXpigM0pSgFKxWaAweVU+5a+t0KQ8wiPIddaWUKwABkcDxJq4K5VzGRoO7TLhJfU7GaQ68tYKlFRwVEjkKpuc0lyI39BXppyf1DwkJ3SLcHQUwojMcdylkuH8hVYuN5uVzP7/MddT/ACE4T8hwq8wejeMnBnTnHf6WkBI+uasts03aLaQqLDbDg/xF9tXzNa/o3T+TOr9dw/Tfowy/93Zyyz6Wu902liKWmT/ivdlI/M1fbFoa3W0pelfvcgcQVjCE+if1qdut4ttna625zWY6e7rFcT6Dma59qDpYbSFNWCIXFchIkcEj0TzPxxW5p9C2/asnM1fF77ljPKvsdQGABgCsjFcCsutr+zqFua4+/PW6di4vc4nwSkcAfAgetd5juFxlCyhbZUkHYsYKeHI+dbF1EqWlI5qlk9DVRnTPtrWsS1RzujWv97kkHgXMYQk+mc/9V7a61U1p23FLRSq4PAhhvnt/qPkPrXz0e2Ry1WYyJu4z5yuvfKvvDPEA/PJ8ya1m8vlH2LV7tc0uVys13vj0a2MIhXDrMOS5U9cFSlDhlLaSFu93MAHxrpeOFeUmLHltFqUw282eaHUBQ+RqZkjtNQJdutoZnXZ26OlW7r3EpTgYHZTju4d5J486VIxIrENhDERlDLKBhLbaQlKR5AUoD2pSlAKUpQFHOum7Nd37RqZpcdxCssykIJQ62T2SQOIOOfdkGrDC1PYpqd0W7wXPIPpyPgaag07bNQRQxc2Avb9xaeC0HyNc8uXRA5uKrXdEFPciS3/uT+lbMFRNe54ZF5XQ6S9fbQykl26QkAcyp9P61EzNe6YipJVd2XT/ACsZcJ+QrmquijUKT2VQFDxS8R/tr0a6KL+s9uRb2x49Yo/gmrVRp11mYzLwWO5dLlvaym22+RIOOC3SG0/maqF26SdRXDKGn24TR92MjCsf3HJ+WKsEPogc5zrwkeTDPL4k/lVitvRhp2GQt9EiYsf57p2/JOBVinpK+iyYxJnFEJl3KWQkPzJS+fNxavXmauVg6ML1cdrlxKbcweYX2nSP7c4HxNdlg26FbmuqgRGI6PBpsJz8q8Lre7ZZ299xmssZ5JUrtK9E8zVdnEJYxBYCgl1NLTek7Tp1A9hY3PEdqQ72nFfHuHkK1tYawh6dZLSNr9wUn9mwD93zV4D8ap+pek159K49hbLCDwMl0ds/2ju9T9Kj9GaMlagfTcbsXUQSrcVLJ3yD5Hnjz+Vcyd0pvbdks9kSGh7HM1LeF6jvpU60leW9wwHVjlgfyJ8PH411cDFecdhuO0hphCW2m0hKEJGAAO6vWpQjyoykKUpUzIpSlAKUpQClKUApSlAKUpQDFfKzgH0r6rBGRQHAJ+sL/MK0u3aQhG4jDag3wz5YrXtlivF7eBhw33yo8Xl52+pWa7u3YrO0ve1aoKF5zuTHQD+Fb4SAMAAD0qj0cvLZHlKBpfo1iwVIk3pSJb44hlP8JPr/ADfhV/QkJAASAByxWcVmrYxUehlLApSlSMilKUApSlAKUpQClKUApSlAKUpQClKUApSlAKUpQClKUApSlAKUpQH/2Q==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200" y="1825624"/>
            <a:ext cx="10515600" cy="47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Қытай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Тайвань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Гонконг, Макао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640 қызметкер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(2018)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ырықтандыру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либерализация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сауда-саяси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895061" cy="18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ДСҰ 1947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(ГАТТ)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жүзінде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атқарды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мағынада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болмады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22784" cy="17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279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1231</Words>
  <Application>Microsoft Office PowerPoint</Application>
  <PresentationFormat>Произвольный</PresentationFormat>
  <Paragraphs>111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Екінші конференцияда ГАТТ/ДСҰ-ның 50 жылдығына орай 1998 ж. Женевада өтті</vt:lpstr>
      <vt:lpstr>Презентация PowerPoint</vt:lpstr>
      <vt:lpstr>Презентация PowerPoint</vt:lpstr>
      <vt:lpstr>Презентация PowerPoint</vt:lpstr>
      <vt:lpstr>Презентация PowerPoint</vt:lpstr>
      <vt:lpstr>ДСҰ құқығының негізгі нормалары: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Кіріспе 2. 3. ДСҰ құру және құқықтық мәртебесі 4. ДСҰ құрылымы 4.1. Министрлік конференциясы 4.2. Бас Кеңес 4.3. ДСҰ-да шешімдер қабылдау 4.4. ДСҰ-ның басқа органдары  </dc:title>
  <dc:creator>User</dc:creator>
  <cp:lastModifiedBy>XSAQ</cp:lastModifiedBy>
  <cp:revision>19</cp:revision>
  <dcterms:created xsi:type="dcterms:W3CDTF">2021-02-01T05:27:11Z</dcterms:created>
  <dcterms:modified xsi:type="dcterms:W3CDTF">2021-02-01T08:58:22Z</dcterms:modified>
</cp:coreProperties>
</file>